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</p:sldIdLst>
  <p:sldSz cy="5143500" cx="9144000"/>
  <p:notesSz cx="6858000" cy="9144000"/>
  <p:embeddedFontLst>
    <p:embeddedFont>
      <p:font typeface="Anton"/>
      <p:regular r:id="rId10"/>
    </p:embeddedFont>
    <p:embeddedFont>
      <p:font typeface="Lato"/>
      <p:regular r:id="rId11"/>
      <p:bold r:id="rId12"/>
      <p:italic r:id="rId13"/>
      <p:boldItalic r:id="rId14"/>
    </p:embeddedFont>
    <p:embeddedFont>
      <p:font typeface="Bebas Neue"/>
      <p:regular r:id="rId15"/>
    </p:embeddedFont>
    <p:embeddedFont>
      <p:font typeface="PT Sans"/>
      <p:regular r:id="rId16"/>
      <p:bold r:id="rId17"/>
      <p:italic r:id="rId18"/>
      <p:boldItalic r:id="rId19"/>
    </p:embeddedFont>
    <p:embeddedFont>
      <p:font typeface="Open Sans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penSans-regular.fntdata"/><Relationship Id="rId11" Type="http://schemas.openxmlformats.org/officeDocument/2006/relationships/font" Target="fonts/Lato-regular.fntdata"/><Relationship Id="rId22" Type="http://schemas.openxmlformats.org/officeDocument/2006/relationships/font" Target="fonts/OpenSans-italic.fntdata"/><Relationship Id="rId10" Type="http://schemas.openxmlformats.org/officeDocument/2006/relationships/font" Target="fonts/Anton-regular.fntdata"/><Relationship Id="rId21" Type="http://schemas.openxmlformats.org/officeDocument/2006/relationships/font" Target="fonts/OpenSans-bold.fntdata"/><Relationship Id="rId13" Type="http://schemas.openxmlformats.org/officeDocument/2006/relationships/font" Target="fonts/Lato-italic.fntdata"/><Relationship Id="rId12" Type="http://schemas.openxmlformats.org/officeDocument/2006/relationships/font" Target="fonts/Lato-bold.fntdata"/><Relationship Id="rId23" Type="http://schemas.openxmlformats.org/officeDocument/2006/relationships/font" Target="fonts/OpenSans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BebasNeue-regular.fntdata"/><Relationship Id="rId14" Type="http://schemas.openxmlformats.org/officeDocument/2006/relationships/font" Target="fonts/Lato-boldItalic.fntdata"/><Relationship Id="rId17" Type="http://schemas.openxmlformats.org/officeDocument/2006/relationships/font" Target="fonts/PTSans-bold.fntdata"/><Relationship Id="rId16" Type="http://schemas.openxmlformats.org/officeDocument/2006/relationships/font" Target="fonts/PTSans-regular.fntdata"/><Relationship Id="rId5" Type="http://schemas.openxmlformats.org/officeDocument/2006/relationships/slide" Target="slides/slide1.xml"/><Relationship Id="rId19" Type="http://schemas.openxmlformats.org/officeDocument/2006/relationships/font" Target="fonts/PTSans-boldItalic.fntdata"/><Relationship Id="rId6" Type="http://schemas.openxmlformats.org/officeDocument/2006/relationships/slide" Target="slides/slide2.xml"/><Relationship Id="rId18" Type="http://schemas.openxmlformats.org/officeDocument/2006/relationships/font" Target="fonts/PTSans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0488530bb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20488530bb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54dda1946d_6_3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54dda1946d_6_3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84d99d1a72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84d99d1a72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62e312e926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262e312e926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184d99d1a72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184d99d1a72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4">
            <a:off x="292100" y="552713"/>
            <a:ext cx="8247598" cy="4478157"/>
          </a:xfrm>
          <a:prstGeom prst="rect">
            <a:avLst/>
          </a:prstGeom>
          <a:noFill/>
          <a:ln>
            <a:noFill/>
          </a:ln>
          <a:effectLst>
            <a:outerShdw blurRad="400050" rotWithShape="0" algn="bl" dir="5400000" dist="76200">
              <a:schemeClr val="accent1">
                <a:alpha val="50000"/>
              </a:schemeClr>
            </a:outerShdw>
          </a:effectLst>
        </p:spPr>
      </p:pic>
      <p:sp>
        <p:nvSpPr>
          <p:cNvPr id="10" name="Google Shape;10;p2"/>
          <p:cNvSpPr txBox="1"/>
          <p:nvPr>
            <p:ph type="ctrTitle"/>
          </p:nvPr>
        </p:nvSpPr>
        <p:spPr>
          <a:xfrm>
            <a:off x="713225" y="763825"/>
            <a:ext cx="4297200" cy="279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13225" y="3672150"/>
            <a:ext cx="4297200" cy="4758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12" name="Google Shape;12;p2"/>
          <p:cNvGrpSpPr/>
          <p:nvPr/>
        </p:nvGrpSpPr>
        <p:grpSpPr>
          <a:xfrm>
            <a:off x="292109" y="943409"/>
            <a:ext cx="222404" cy="640898"/>
            <a:chOff x="1830797" y="1438278"/>
            <a:chExt cx="129757" cy="373876"/>
          </a:xfrm>
        </p:grpSpPr>
        <p:sp>
          <p:nvSpPr>
            <p:cNvPr id="13" name="Google Shape;13;p2"/>
            <p:cNvSpPr/>
            <p:nvPr/>
          </p:nvSpPr>
          <p:spPr>
            <a:xfrm>
              <a:off x="1830797" y="1438278"/>
              <a:ext cx="129757" cy="129602"/>
            </a:xfrm>
            <a:custGeom>
              <a:rect b="b" l="l" r="r" t="t"/>
              <a:pathLst>
                <a:path extrusionOk="0" h="10859" w="10872">
                  <a:moveTo>
                    <a:pt x="5430" y="0"/>
                  </a:moveTo>
                  <a:lnTo>
                    <a:pt x="3990" y="3977"/>
                  </a:lnTo>
                  <a:lnTo>
                    <a:pt x="1" y="5430"/>
                  </a:lnTo>
                  <a:lnTo>
                    <a:pt x="3990" y="6882"/>
                  </a:lnTo>
                  <a:lnTo>
                    <a:pt x="5430" y="10859"/>
                  </a:lnTo>
                  <a:lnTo>
                    <a:pt x="6883" y="6882"/>
                  </a:lnTo>
                  <a:lnTo>
                    <a:pt x="10871" y="5430"/>
                  </a:lnTo>
                  <a:lnTo>
                    <a:pt x="6883" y="3977"/>
                  </a:lnTo>
                  <a:lnTo>
                    <a:pt x="54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1830797" y="1560337"/>
              <a:ext cx="129757" cy="129757"/>
            </a:xfrm>
            <a:custGeom>
              <a:rect b="b" l="l" r="r" t="t"/>
              <a:pathLst>
                <a:path extrusionOk="0" h="10872" w="10872">
                  <a:moveTo>
                    <a:pt x="5430" y="1"/>
                  </a:moveTo>
                  <a:lnTo>
                    <a:pt x="3990" y="3977"/>
                  </a:lnTo>
                  <a:lnTo>
                    <a:pt x="1" y="5430"/>
                  </a:lnTo>
                  <a:lnTo>
                    <a:pt x="3990" y="6883"/>
                  </a:lnTo>
                  <a:lnTo>
                    <a:pt x="5430" y="10871"/>
                  </a:lnTo>
                  <a:lnTo>
                    <a:pt x="6883" y="6883"/>
                  </a:lnTo>
                  <a:lnTo>
                    <a:pt x="10871" y="5430"/>
                  </a:lnTo>
                  <a:lnTo>
                    <a:pt x="6883" y="3977"/>
                  </a:lnTo>
                  <a:lnTo>
                    <a:pt x="54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1830797" y="1682552"/>
              <a:ext cx="129757" cy="129602"/>
            </a:xfrm>
            <a:custGeom>
              <a:rect b="b" l="l" r="r" t="t"/>
              <a:pathLst>
                <a:path extrusionOk="0" h="10859" w="10872">
                  <a:moveTo>
                    <a:pt x="5430" y="0"/>
                  </a:moveTo>
                  <a:lnTo>
                    <a:pt x="3990" y="3977"/>
                  </a:lnTo>
                  <a:lnTo>
                    <a:pt x="1" y="5429"/>
                  </a:lnTo>
                  <a:lnTo>
                    <a:pt x="3990" y="6882"/>
                  </a:lnTo>
                  <a:lnTo>
                    <a:pt x="5430" y="10859"/>
                  </a:lnTo>
                  <a:lnTo>
                    <a:pt x="6883" y="6882"/>
                  </a:lnTo>
                  <a:lnTo>
                    <a:pt x="10871" y="5429"/>
                  </a:lnTo>
                  <a:lnTo>
                    <a:pt x="6883" y="3977"/>
                  </a:lnTo>
                  <a:lnTo>
                    <a:pt x="54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4">
            <a:off x="292100" y="552713"/>
            <a:ext cx="8247598" cy="4478157"/>
          </a:xfrm>
          <a:prstGeom prst="rect">
            <a:avLst/>
          </a:prstGeom>
          <a:noFill/>
          <a:ln>
            <a:noFill/>
          </a:ln>
          <a:effectLst>
            <a:outerShdw blurRad="400050" rotWithShape="0" algn="bl" dir="5400000" dist="76200">
              <a:schemeClr val="accent1">
                <a:alpha val="50000"/>
              </a:schemeClr>
            </a:outerShdw>
          </a:effectLst>
        </p:spPr>
      </p:pic>
      <p:sp>
        <p:nvSpPr>
          <p:cNvPr id="75" name="Google Shape;75;p11"/>
          <p:cNvSpPr txBox="1"/>
          <p:nvPr>
            <p:ph hasCustomPrompt="1" type="title"/>
          </p:nvPr>
        </p:nvSpPr>
        <p:spPr>
          <a:xfrm>
            <a:off x="713225" y="1808674"/>
            <a:ext cx="4979100" cy="143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76" name="Google Shape;76;p11"/>
          <p:cNvSpPr txBox="1"/>
          <p:nvPr>
            <p:ph idx="1" type="subTitle"/>
          </p:nvPr>
        </p:nvSpPr>
        <p:spPr>
          <a:xfrm>
            <a:off x="713225" y="3202998"/>
            <a:ext cx="4979100" cy="30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dk2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3"/>
          <p:cNvPicPr preferRelativeResize="0"/>
          <p:nvPr/>
        </p:nvPicPr>
        <p:blipFill rotWithShape="1">
          <a:blip r:embed="rId2">
            <a:alphaModFix/>
          </a:blip>
          <a:srcRect b="0" l="13005" r="0" t="20210"/>
          <a:stretch/>
        </p:blipFill>
        <p:spPr>
          <a:xfrm rot="10800000">
            <a:off x="1299073" y="1217525"/>
            <a:ext cx="7885327" cy="3926825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1" name="Google Shape;81;p13"/>
          <p:cNvSpPr txBox="1"/>
          <p:nvPr>
            <p:ph hasCustomPrompt="1" idx="2" type="title"/>
          </p:nvPr>
        </p:nvSpPr>
        <p:spPr>
          <a:xfrm>
            <a:off x="720000" y="1769112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2" name="Google Shape;82;p13"/>
          <p:cNvSpPr txBox="1"/>
          <p:nvPr>
            <p:ph hasCustomPrompt="1" idx="3" type="title"/>
          </p:nvPr>
        </p:nvSpPr>
        <p:spPr>
          <a:xfrm>
            <a:off x="4804238" y="1769112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3" name="Google Shape;83;p13"/>
          <p:cNvSpPr txBox="1"/>
          <p:nvPr>
            <p:ph hasCustomPrompt="1" idx="4" type="title"/>
          </p:nvPr>
        </p:nvSpPr>
        <p:spPr>
          <a:xfrm>
            <a:off x="720000" y="2664763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4" name="Google Shape;84;p13"/>
          <p:cNvSpPr txBox="1"/>
          <p:nvPr>
            <p:ph hasCustomPrompt="1" idx="5" type="title"/>
          </p:nvPr>
        </p:nvSpPr>
        <p:spPr>
          <a:xfrm>
            <a:off x="4804238" y="2664763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5" name="Google Shape;85;p13"/>
          <p:cNvSpPr txBox="1"/>
          <p:nvPr>
            <p:ph hasCustomPrompt="1" idx="6" type="title"/>
          </p:nvPr>
        </p:nvSpPr>
        <p:spPr>
          <a:xfrm>
            <a:off x="720000" y="3560475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6" name="Google Shape;86;p13"/>
          <p:cNvSpPr txBox="1"/>
          <p:nvPr>
            <p:ph hasCustomPrompt="1" idx="7" type="title"/>
          </p:nvPr>
        </p:nvSpPr>
        <p:spPr>
          <a:xfrm>
            <a:off x="4804238" y="3560475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1412925" y="1706562"/>
            <a:ext cx="2843700" cy="5727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8" name="Google Shape;88;p13"/>
          <p:cNvSpPr txBox="1"/>
          <p:nvPr>
            <p:ph idx="8" type="subTitle"/>
          </p:nvPr>
        </p:nvSpPr>
        <p:spPr>
          <a:xfrm>
            <a:off x="1412925" y="2602213"/>
            <a:ext cx="2843700" cy="5727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9" name="Google Shape;89;p13"/>
          <p:cNvSpPr txBox="1"/>
          <p:nvPr>
            <p:ph idx="9" type="subTitle"/>
          </p:nvPr>
        </p:nvSpPr>
        <p:spPr>
          <a:xfrm>
            <a:off x="1412925" y="3497925"/>
            <a:ext cx="2843700" cy="5727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0" name="Google Shape;90;p13"/>
          <p:cNvSpPr txBox="1"/>
          <p:nvPr>
            <p:ph idx="13" type="subTitle"/>
          </p:nvPr>
        </p:nvSpPr>
        <p:spPr>
          <a:xfrm>
            <a:off x="5497175" y="1706562"/>
            <a:ext cx="2844300" cy="5727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1" name="Google Shape;91;p13"/>
          <p:cNvSpPr txBox="1"/>
          <p:nvPr>
            <p:ph idx="14" type="subTitle"/>
          </p:nvPr>
        </p:nvSpPr>
        <p:spPr>
          <a:xfrm>
            <a:off x="5497176" y="2603563"/>
            <a:ext cx="2844300" cy="5700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2" name="Google Shape;92;p13"/>
          <p:cNvSpPr txBox="1"/>
          <p:nvPr>
            <p:ph idx="15" type="subTitle"/>
          </p:nvPr>
        </p:nvSpPr>
        <p:spPr>
          <a:xfrm>
            <a:off x="5497175" y="3497925"/>
            <a:ext cx="2844300" cy="5727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93" name="Google Shape;93;p13"/>
          <p:cNvGrpSpPr/>
          <p:nvPr/>
        </p:nvGrpSpPr>
        <p:grpSpPr>
          <a:xfrm rot="5400000">
            <a:off x="139740" y="3706278"/>
            <a:ext cx="492253" cy="159803"/>
            <a:chOff x="2065129" y="1137027"/>
            <a:chExt cx="222397" cy="72195"/>
          </a:xfrm>
        </p:grpSpPr>
        <p:sp>
          <p:nvSpPr>
            <p:cNvPr id="94" name="Google Shape;94;p13"/>
            <p:cNvSpPr/>
            <p:nvPr/>
          </p:nvSpPr>
          <p:spPr>
            <a:xfrm>
              <a:off x="2143136" y="1137027"/>
              <a:ext cx="72207" cy="72195"/>
            </a:xfrm>
            <a:custGeom>
              <a:rect b="b" l="l" r="r" t="t"/>
              <a:pathLst>
                <a:path extrusionOk="0" h="6049" w="6050">
                  <a:moveTo>
                    <a:pt x="3025" y="0"/>
                  </a:moveTo>
                  <a:lnTo>
                    <a:pt x="2215" y="2215"/>
                  </a:lnTo>
                  <a:lnTo>
                    <a:pt x="1" y="3024"/>
                  </a:lnTo>
                  <a:lnTo>
                    <a:pt x="2227" y="3834"/>
                  </a:lnTo>
                  <a:lnTo>
                    <a:pt x="3037" y="6048"/>
                  </a:lnTo>
                  <a:lnTo>
                    <a:pt x="3835" y="3834"/>
                  </a:lnTo>
                  <a:lnTo>
                    <a:pt x="6049" y="3024"/>
                  </a:lnTo>
                  <a:lnTo>
                    <a:pt x="3835" y="2215"/>
                  </a:lnTo>
                  <a:lnTo>
                    <a:pt x="30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13"/>
            <p:cNvSpPr/>
            <p:nvPr/>
          </p:nvSpPr>
          <p:spPr>
            <a:xfrm>
              <a:off x="2215331" y="1137027"/>
              <a:ext cx="72195" cy="72052"/>
            </a:xfrm>
            <a:custGeom>
              <a:rect b="b" l="l" r="r" t="t"/>
              <a:pathLst>
                <a:path extrusionOk="0" fill="none" h="6037" w="6049">
                  <a:moveTo>
                    <a:pt x="2215" y="3822"/>
                  </a:moveTo>
                  <a:lnTo>
                    <a:pt x="3024" y="6037"/>
                  </a:lnTo>
                  <a:lnTo>
                    <a:pt x="3834" y="3822"/>
                  </a:lnTo>
                  <a:lnTo>
                    <a:pt x="6049" y="3012"/>
                  </a:lnTo>
                  <a:lnTo>
                    <a:pt x="3834" y="2215"/>
                  </a:lnTo>
                  <a:lnTo>
                    <a:pt x="3024" y="0"/>
                  </a:lnTo>
                  <a:lnTo>
                    <a:pt x="2215" y="2215"/>
                  </a:lnTo>
                  <a:lnTo>
                    <a:pt x="0" y="3024"/>
                  </a:lnTo>
                  <a:close/>
                </a:path>
              </a:pathLst>
            </a:custGeom>
            <a:solidFill>
              <a:schemeClr val="dk1"/>
            </a:solidFill>
            <a:ln cap="flat" cmpd="sng" w="5650">
              <a:solidFill>
                <a:schemeClr val="dk1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3"/>
            <p:cNvSpPr/>
            <p:nvPr/>
          </p:nvSpPr>
          <p:spPr>
            <a:xfrm>
              <a:off x="2065129" y="1137158"/>
              <a:ext cx="72052" cy="72064"/>
            </a:xfrm>
            <a:custGeom>
              <a:rect b="b" l="l" r="r" t="t"/>
              <a:pathLst>
                <a:path extrusionOk="0" fill="none" h="6038" w="6037">
                  <a:moveTo>
                    <a:pt x="2215" y="3835"/>
                  </a:moveTo>
                  <a:lnTo>
                    <a:pt x="3025" y="6037"/>
                  </a:lnTo>
                  <a:lnTo>
                    <a:pt x="3822" y="3823"/>
                  </a:lnTo>
                  <a:lnTo>
                    <a:pt x="6037" y="3013"/>
                  </a:lnTo>
                  <a:lnTo>
                    <a:pt x="3822" y="2216"/>
                  </a:lnTo>
                  <a:lnTo>
                    <a:pt x="3013" y="1"/>
                  </a:lnTo>
                  <a:lnTo>
                    <a:pt x="2215" y="2216"/>
                  </a:lnTo>
                  <a:lnTo>
                    <a:pt x="0" y="3025"/>
                  </a:lnTo>
                  <a:close/>
                </a:path>
              </a:pathLst>
            </a:custGeom>
            <a:solidFill>
              <a:schemeClr val="dk1"/>
            </a:solidFill>
            <a:ln cap="flat" cmpd="sng" w="5650">
              <a:solidFill>
                <a:schemeClr val="dk1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" name="Google Shape;97;p13"/>
          <p:cNvGrpSpPr/>
          <p:nvPr/>
        </p:nvGrpSpPr>
        <p:grpSpPr>
          <a:xfrm>
            <a:off x="8141698" y="911669"/>
            <a:ext cx="449624" cy="225349"/>
            <a:chOff x="1474549" y="1115424"/>
            <a:chExt cx="229940" cy="115256"/>
          </a:xfrm>
        </p:grpSpPr>
        <p:sp>
          <p:nvSpPr>
            <p:cNvPr id="98" name="Google Shape;98;p13"/>
            <p:cNvSpPr/>
            <p:nvPr/>
          </p:nvSpPr>
          <p:spPr>
            <a:xfrm>
              <a:off x="1589519" y="1115424"/>
              <a:ext cx="114970" cy="114970"/>
            </a:xfrm>
            <a:custGeom>
              <a:rect b="b" l="l" r="r" t="t"/>
              <a:pathLst>
                <a:path extrusionOk="0" h="9633" w="9633">
                  <a:moveTo>
                    <a:pt x="4798" y="0"/>
                  </a:moveTo>
                  <a:lnTo>
                    <a:pt x="3524" y="3536"/>
                  </a:lnTo>
                  <a:lnTo>
                    <a:pt x="0" y="4834"/>
                  </a:lnTo>
                  <a:lnTo>
                    <a:pt x="3524" y="6108"/>
                  </a:lnTo>
                  <a:lnTo>
                    <a:pt x="4822" y="9632"/>
                  </a:lnTo>
                  <a:lnTo>
                    <a:pt x="6096" y="6108"/>
                  </a:lnTo>
                  <a:lnTo>
                    <a:pt x="9632" y="4810"/>
                  </a:lnTo>
                  <a:lnTo>
                    <a:pt x="6096" y="3536"/>
                  </a:lnTo>
                  <a:lnTo>
                    <a:pt x="47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3"/>
            <p:cNvSpPr/>
            <p:nvPr/>
          </p:nvSpPr>
          <p:spPr>
            <a:xfrm>
              <a:off x="1474549" y="1115711"/>
              <a:ext cx="114982" cy="114970"/>
            </a:xfrm>
            <a:custGeom>
              <a:rect b="b" l="l" r="r" t="t"/>
              <a:pathLst>
                <a:path extrusionOk="0" fill="none" h="9633" w="9634">
                  <a:moveTo>
                    <a:pt x="3525" y="3536"/>
                  </a:moveTo>
                  <a:lnTo>
                    <a:pt x="1" y="4822"/>
                  </a:lnTo>
                  <a:lnTo>
                    <a:pt x="3525" y="6108"/>
                  </a:lnTo>
                  <a:lnTo>
                    <a:pt x="4823" y="9632"/>
                  </a:lnTo>
                  <a:lnTo>
                    <a:pt x="6097" y="6108"/>
                  </a:lnTo>
                  <a:lnTo>
                    <a:pt x="9633" y="4810"/>
                  </a:lnTo>
                  <a:lnTo>
                    <a:pt x="6097" y="3524"/>
                  </a:lnTo>
                  <a:lnTo>
                    <a:pt x="4799" y="0"/>
                  </a:lnTo>
                  <a:close/>
                </a:path>
              </a:pathLst>
            </a:custGeom>
            <a:noFill/>
            <a:ln cap="flat" cmpd="sng" w="8925">
              <a:solidFill>
                <a:schemeClr val="dk1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11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4"/>
          <p:cNvPicPr preferRelativeResize="0"/>
          <p:nvPr/>
        </p:nvPicPr>
        <p:blipFill rotWithShape="1">
          <a:blip r:embed="rId2">
            <a:alphaModFix/>
          </a:blip>
          <a:srcRect b="0" l="0" r="50612" t="22940"/>
          <a:stretch/>
        </p:blipFill>
        <p:spPr>
          <a:xfrm flipH="1">
            <a:off x="-1" y="-2"/>
            <a:ext cx="3860951" cy="3271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4"/>
          <p:cNvPicPr preferRelativeResize="0"/>
          <p:nvPr/>
        </p:nvPicPr>
        <p:blipFill rotWithShape="1">
          <a:blip r:embed="rId2">
            <a:alphaModFix/>
          </a:blip>
          <a:srcRect b="0" l="76232" r="0" t="65863"/>
          <a:stretch/>
        </p:blipFill>
        <p:spPr>
          <a:xfrm rot="10800000">
            <a:off x="7324376" y="3705600"/>
            <a:ext cx="1858048" cy="144905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4"/>
          <p:cNvSpPr txBox="1"/>
          <p:nvPr>
            <p:ph hasCustomPrompt="1" type="title"/>
          </p:nvPr>
        </p:nvSpPr>
        <p:spPr>
          <a:xfrm>
            <a:off x="4782175" y="539500"/>
            <a:ext cx="36486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4" name="Google Shape;104;p14"/>
          <p:cNvSpPr txBox="1"/>
          <p:nvPr>
            <p:ph idx="1" type="subTitle"/>
          </p:nvPr>
        </p:nvSpPr>
        <p:spPr>
          <a:xfrm>
            <a:off x="4782175" y="1323633"/>
            <a:ext cx="3648600" cy="34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7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05" name="Google Shape;105;p14"/>
          <p:cNvSpPr txBox="1"/>
          <p:nvPr>
            <p:ph hasCustomPrompt="1" idx="2" type="title"/>
          </p:nvPr>
        </p:nvSpPr>
        <p:spPr>
          <a:xfrm>
            <a:off x="713225" y="1946674"/>
            <a:ext cx="36486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6" name="Google Shape;106;p14"/>
          <p:cNvSpPr txBox="1"/>
          <p:nvPr>
            <p:ph idx="3" type="subTitle"/>
          </p:nvPr>
        </p:nvSpPr>
        <p:spPr>
          <a:xfrm>
            <a:off x="713225" y="2728547"/>
            <a:ext cx="3648600" cy="34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7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07" name="Google Shape;107;p14"/>
          <p:cNvSpPr txBox="1"/>
          <p:nvPr>
            <p:ph hasCustomPrompt="1" idx="4" type="title"/>
          </p:nvPr>
        </p:nvSpPr>
        <p:spPr>
          <a:xfrm>
            <a:off x="4782175" y="3353848"/>
            <a:ext cx="36486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8" name="Google Shape;108;p14"/>
          <p:cNvSpPr txBox="1"/>
          <p:nvPr>
            <p:ph idx="5" type="subTitle"/>
          </p:nvPr>
        </p:nvSpPr>
        <p:spPr>
          <a:xfrm>
            <a:off x="4782175" y="4133461"/>
            <a:ext cx="3648600" cy="34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7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0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5"/>
          <p:cNvPicPr preferRelativeResize="0"/>
          <p:nvPr/>
        </p:nvPicPr>
        <p:blipFill rotWithShape="1">
          <a:blip r:embed="rId2">
            <a:alphaModFix/>
          </a:blip>
          <a:srcRect b="0" l="55231" r="0" t="42475"/>
          <a:stretch/>
        </p:blipFill>
        <p:spPr>
          <a:xfrm flipH="1">
            <a:off x="5414081" y="-13990"/>
            <a:ext cx="3957402" cy="2760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5"/>
          <p:cNvPicPr preferRelativeResize="0"/>
          <p:nvPr/>
        </p:nvPicPr>
        <p:blipFill rotWithShape="1">
          <a:blip r:embed="rId2">
            <a:alphaModFix/>
          </a:blip>
          <a:srcRect b="0" l="55231" r="0" t="71853"/>
          <a:stretch/>
        </p:blipFill>
        <p:spPr>
          <a:xfrm rot="10800000">
            <a:off x="-1265477" y="4654103"/>
            <a:ext cx="3957402" cy="13508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2" name="Google Shape;112;p15"/>
          <p:cNvGrpSpPr/>
          <p:nvPr/>
        </p:nvGrpSpPr>
        <p:grpSpPr>
          <a:xfrm flipH="1" rot="-5400000">
            <a:off x="7998359" y="4519600"/>
            <a:ext cx="238351" cy="686772"/>
            <a:chOff x="1830797" y="1438278"/>
            <a:chExt cx="129757" cy="373876"/>
          </a:xfrm>
        </p:grpSpPr>
        <p:sp>
          <p:nvSpPr>
            <p:cNvPr id="113" name="Google Shape;113;p15"/>
            <p:cNvSpPr/>
            <p:nvPr/>
          </p:nvSpPr>
          <p:spPr>
            <a:xfrm>
              <a:off x="1830797" y="1438278"/>
              <a:ext cx="129757" cy="129602"/>
            </a:xfrm>
            <a:custGeom>
              <a:rect b="b" l="l" r="r" t="t"/>
              <a:pathLst>
                <a:path extrusionOk="0" h="10859" w="10872">
                  <a:moveTo>
                    <a:pt x="5430" y="0"/>
                  </a:moveTo>
                  <a:lnTo>
                    <a:pt x="3990" y="3977"/>
                  </a:lnTo>
                  <a:lnTo>
                    <a:pt x="1" y="5430"/>
                  </a:lnTo>
                  <a:lnTo>
                    <a:pt x="3990" y="6882"/>
                  </a:lnTo>
                  <a:lnTo>
                    <a:pt x="5430" y="10859"/>
                  </a:lnTo>
                  <a:lnTo>
                    <a:pt x="6883" y="6882"/>
                  </a:lnTo>
                  <a:lnTo>
                    <a:pt x="10871" y="5430"/>
                  </a:lnTo>
                  <a:lnTo>
                    <a:pt x="6883" y="3977"/>
                  </a:lnTo>
                  <a:lnTo>
                    <a:pt x="54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5"/>
            <p:cNvSpPr/>
            <p:nvPr/>
          </p:nvSpPr>
          <p:spPr>
            <a:xfrm>
              <a:off x="1830797" y="1560337"/>
              <a:ext cx="129757" cy="129757"/>
            </a:xfrm>
            <a:custGeom>
              <a:rect b="b" l="l" r="r" t="t"/>
              <a:pathLst>
                <a:path extrusionOk="0" h="10872" w="10872">
                  <a:moveTo>
                    <a:pt x="5430" y="1"/>
                  </a:moveTo>
                  <a:lnTo>
                    <a:pt x="3990" y="3977"/>
                  </a:lnTo>
                  <a:lnTo>
                    <a:pt x="1" y="5430"/>
                  </a:lnTo>
                  <a:lnTo>
                    <a:pt x="3990" y="6883"/>
                  </a:lnTo>
                  <a:lnTo>
                    <a:pt x="5430" y="10871"/>
                  </a:lnTo>
                  <a:lnTo>
                    <a:pt x="6883" y="6883"/>
                  </a:lnTo>
                  <a:lnTo>
                    <a:pt x="10871" y="5430"/>
                  </a:lnTo>
                  <a:lnTo>
                    <a:pt x="6883" y="3977"/>
                  </a:lnTo>
                  <a:lnTo>
                    <a:pt x="54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5"/>
            <p:cNvSpPr/>
            <p:nvPr/>
          </p:nvSpPr>
          <p:spPr>
            <a:xfrm>
              <a:off x="1830797" y="1682552"/>
              <a:ext cx="129757" cy="129602"/>
            </a:xfrm>
            <a:custGeom>
              <a:rect b="b" l="l" r="r" t="t"/>
              <a:pathLst>
                <a:path extrusionOk="0" h="10859" w="10872">
                  <a:moveTo>
                    <a:pt x="5430" y="0"/>
                  </a:moveTo>
                  <a:lnTo>
                    <a:pt x="3990" y="3977"/>
                  </a:lnTo>
                  <a:lnTo>
                    <a:pt x="1" y="5429"/>
                  </a:lnTo>
                  <a:lnTo>
                    <a:pt x="3990" y="6882"/>
                  </a:lnTo>
                  <a:lnTo>
                    <a:pt x="5430" y="10859"/>
                  </a:lnTo>
                  <a:lnTo>
                    <a:pt x="6883" y="6882"/>
                  </a:lnTo>
                  <a:lnTo>
                    <a:pt x="10871" y="5429"/>
                  </a:lnTo>
                  <a:lnTo>
                    <a:pt x="6883" y="3977"/>
                  </a:lnTo>
                  <a:lnTo>
                    <a:pt x="54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6" name="Google Shape;116;p15"/>
          <p:cNvSpPr txBox="1"/>
          <p:nvPr>
            <p:ph type="title"/>
          </p:nvPr>
        </p:nvSpPr>
        <p:spPr>
          <a:xfrm>
            <a:off x="713225" y="2594243"/>
            <a:ext cx="2823600" cy="11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17" name="Google Shape;117;p15"/>
          <p:cNvSpPr txBox="1"/>
          <p:nvPr>
            <p:ph idx="1" type="subTitle"/>
          </p:nvPr>
        </p:nvSpPr>
        <p:spPr>
          <a:xfrm>
            <a:off x="713225" y="3752714"/>
            <a:ext cx="2823600" cy="9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118" name="Google Shape;118;p15"/>
          <p:cNvSpPr/>
          <p:nvPr>
            <p:ph idx="2" type="pic"/>
          </p:nvPr>
        </p:nvSpPr>
        <p:spPr>
          <a:xfrm>
            <a:off x="6221100" y="619100"/>
            <a:ext cx="2209500" cy="3882600"/>
          </a:xfrm>
          <a:prstGeom prst="roundRect">
            <a:avLst>
              <a:gd fmla="val 6236" name="adj"/>
            </a:avLst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9" name="Google Shape;119;p15"/>
          <p:cNvSpPr/>
          <p:nvPr>
            <p:ph idx="3" type="pic"/>
          </p:nvPr>
        </p:nvSpPr>
        <p:spPr>
          <a:xfrm>
            <a:off x="3918650" y="2604200"/>
            <a:ext cx="1920600" cy="1897500"/>
          </a:xfrm>
          <a:prstGeom prst="roundRect">
            <a:avLst>
              <a:gd fmla="val 6236" name="adj"/>
            </a:avLst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" name="Google Shape;120;p15"/>
          <p:cNvSpPr/>
          <p:nvPr>
            <p:ph idx="4" type="pic"/>
          </p:nvPr>
        </p:nvSpPr>
        <p:spPr>
          <a:xfrm rot="5400000">
            <a:off x="2474400" y="-1142200"/>
            <a:ext cx="1610100" cy="5132700"/>
          </a:xfrm>
          <a:prstGeom prst="roundRect">
            <a:avLst>
              <a:gd fmla="val 6236" name="adj"/>
            </a:avLst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4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16"/>
          <p:cNvPicPr preferRelativeResize="0"/>
          <p:nvPr/>
        </p:nvPicPr>
        <p:blipFill rotWithShape="1">
          <a:blip r:embed="rId2">
            <a:alphaModFix/>
          </a:blip>
          <a:srcRect b="0" l="35782" r="0" t="27588"/>
          <a:stretch/>
        </p:blipFill>
        <p:spPr>
          <a:xfrm rot="10800000">
            <a:off x="3761073" y="1844325"/>
            <a:ext cx="5414052" cy="33149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6"/>
          <p:cNvSpPr txBox="1"/>
          <p:nvPr>
            <p:ph type="title"/>
          </p:nvPr>
        </p:nvSpPr>
        <p:spPr>
          <a:xfrm>
            <a:off x="1306121" y="978188"/>
            <a:ext cx="4343400" cy="115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24" name="Google Shape;124;p16"/>
          <p:cNvSpPr txBox="1"/>
          <p:nvPr>
            <p:ph idx="1" type="subTitle"/>
          </p:nvPr>
        </p:nvSpPr>
        <p:spPr>
          <a:xfrm>
            <a:off x="1306121" y="2230913"/>
            <a:ext cx="4343400" cy="19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pic>
        <p:nvPicPr>
          <p:cNvPr id="125" name="Google Shape;125;p16"/>
          <p:cNvPicPr preferRelativeResize="0"/>
          <p:nvPr/>
        </p:nvPicPr>
        <p:blipFill rotWithShape="1">
          <a:blip r:embed="rId2">
            <a:alphaModFix/>
          </a:blip>
          <a:srcRect b="0" l="76147" r="0" t="56224"/>
          <a:stretch/>
        </p:blipFill>
        <p:spPr>
          <a:xfrm>
            <a:off x="0" y="1"/>
            <a:ext cx="2010952" cy="2003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17"/>
          <p:cNvPicPr preferRelativeResize="0"/>
          <p:nvPr/>
        </p:nvPicPr>
        <p:blipFill rotWithShape="1">
          <a:blip r:embed="rId2">
            <a:alphaModFix/>
          </a:blip>
          <a:srcRect b="69031" l="0" r="61468" t="0"/>
          <a:stretch/>
        </p:blipFill>
        <p:spPr>
          <a:xfrm flipH="1">
            <a:off x="0" y="3828950"/>
            <a:ext cx="3012275" cy="1314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7"/>
          <p:cNvPicPr preferRelativeResize="0"/>
          <p:nvPr/>
        </p:nvPicPr>
        <p:blipFill rotWithShape="1">
          <a:blip r:embed="rId2">
            <a:alphaModFix/>
          </a:blip>
          <a:srcRect b="0" l="67460" r="0" t="42475"/>
          <a:stretch/>
        </p:blipFill>
        <p:spPr>
          <a:xfrm flipH="1">
            <a:off x="6710874" y="-412725"/>
            <a:ext cx="2433126" cy="23354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9" name="Google Shape;129;p17"/>
          <p:cNvGrpSpPr/>
          <p:nvPr/>
        </p:nvGrpSpPr>
        <p:grpSpPr>
          <a:xfrm flipH="1">
            <a:off x="8641520" y="856408"/>
            <a:ext cx="238351" cy="686772"/>
            <a:chOff x="1830797" y="1438278"/>
            <a:chExt cx="129757" cy="373876"/>
          </a:xfrm>
        </p:grpSpPr>
        <p:sp>
          <p:nvSpPr>
            <p:cNvPr id="130" name="Google Shape;130;p17"/>
            <p:cNvSpPr/>
            <p:nvPr/>
          </p:nvSpPr>
          <p:spPr>
            <a:xfrm>
              <a:off x="1830797" y="1438278"/>
              <a:ext cx="129757" cy="129602"/>
            </a:xfrm>
            <a:custGeom>
              <a:rect b="b" l="l" r="r" t="t"/>
              <a:pathLst>
                <a:path extrusionOk="0" h="10859" w="10872">
                  <a:moveTo>
                    <a:pt x="5430" y="0"/>
                  </a:moveTo>
                  <a:lnTo>
                    <a:pt x="3990" y="3977"/>
                  </a:lnTo>
                  <a:lnTo>
                    <a:pt x="1" y="5430"/>
                  </a:lnTo>
                  <a:lnTo>
                    <a:pt x="3990" y="6882"/>
                  </a:lnTo>
                  <a:lnTo>
                    <a:pt x="5430" y="10859"/>
                  </a:lnTo>
                  <a:lnTo>
                    <a:pt x="6883" y="6882"/>
                  </a:lnTo>
                  <a:lnTo>
                    <a:pt x="10871" y="5430"/>
                  </a:lnTo>
                  <a:lnTo>
                    <a:pt x="6883" y="3977"/>
                  </a:lnTo>
                  <a:lnTo>
                    <a:pt x="54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7"/>
            <p:cNvSpPr/>
            <p:nvPr/>
          </p:nvSpPr>
          <p:spPr>
            <a:xfrm>
              <a:off x="1830797" y="1560337"/>
              <a:ext cx="129757" cy="129757"/>
            </a:xfrm>
            <a:custGeom>
              <a:rect b="b" l="l" r="r" t="t"/>
              <a:pathLst>
                <a:path extrusionOk="0" h="10872" w="10872">
                  <a:moveTo>
                    <a:pt x="5430" y="1"/>
                  </a:moveTo>
                  <a:lnTo>
                    <a:pt x="3990" y="3977"/>
                  </a:lnTo>
                  <a:lnTo>
                    <a:pt x="1" y="5430"/>
                  </a:lnTo>
                  <a:lnTo>
                    <a:pt x="3990" y="6883"/>
                  </a:lnTo>
                  <a:lnTo>
                    <a:pt x="5430" y="10871"/>
                  </a:lnTo>
                  <a:lnTo>
                    <a:pt x="6883" y="6883"/>
                  </a:lnTo>
                  <a:lnTo>
                    <a:pt x="10871" y="5430"/>
                  </a:lnTo>
                  <a:lnTo>
                    <a:pt x="6883" y="3977"/>
                  </a:lnTo>
                  <a:lnTo>
                    <a:pt x="54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17"/>
            <p:cNvSpPr/>
            <p:nvPr/>
          </p:nvSpPr>
          <p:spPr>
            <a:xfrm>
              <a:off x="1830797" y="1682552"/>
              <a:ext cx="129757" cy="129602"/>
            </a:xfrm>
            <a:custGeom>
              <a:rect b="b" l="l" r="r" t="t"/>
              <a:pathLst>
                <a:path extrusionOk="0" h="10859" w="10872">
                  <a:moveTo>
                    <a:pt x="5430" y="0"/>
                  </a:moveTo>
                  <a:lnTo>
                    <a:pt x="3990" y="3977"/>
                  </a:lnTo>
                  <a:lnTo>
                    <a:pt x="1" y="5429"/>
                  </a:lnTo>
                  <a:lnTo>
                    <a:pt x="3990" y="6882"/>
                  </a:lnTo>
                  <a:lnTo>
                    <a:pt x="5430" y="10859"/>
                  </a:lnTo>
                  <a:lnTo>
                    <a:pt x="6883" y="6882"/>
                  </a:lnTo>
                  <a:lnTo>
                    <a:pt x="10871" y="5429"/>
                  </a:lnTo>
                  <a:lnTo>
                    <a:pt x="6883" y="3977"/>
                  </a:lnTo>
                  <a:lnTo>
                    <a:pt x="54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" name="Google Shape;133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34" name="Google Shape;134;p17"/>
          <p:cNvSpPr txBox="1"/>
          <p:nvPr>
            <p:ph idx="1" type="subTitle"/>
          </p:nvPr>
        </p:nvSpPr>
        <p:spPr>
          <a:xfrm>
            <a:off x="720000" y="1796299"/>
            <a:ext cx="3429000" cy="102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35" name="Google Shape;135;p17"/>
          <p:cNvSpPr txBox="1"/>
          <p:nvPr>
            <p:ph idx="2" type="subTitle"/>
          </p:nvPr>
        </p:nvSpPr>
        <p:spPr>
          <a:xfrm>
            <a:off x="4992801" y="1794926"/>
            <a:ext cx="3427200" cy="102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36" name="Google Shape;136;p17"/>
          <p:cNvSpPr txBox="1"/>
          <p:nvPr>
            <p:ph idx="3" type="subTitle"/>
          </p:nvPr>
        </p:nvSpPr>
        <p:spPr>
          <a:xfrm>
            <a:off x="2857508" y="3636433"/>
            <a:ext cx="3429000" cy="102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37" name="Google Shape;137;p17"/>
          <p:cNvSpPr txBox="1"/>
          <p:nvPr>
            <p:ph idx="4" type="subTitle"/>
          </p:nvPr>
        </p:nvSpPr>
        <p:spPr>
          <a:xfrm>
            <a:off x="720000" y="1313875"/>
            <a:ext cx="3427200" cy="4470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8" name="Google Shape;138;p17"/>
          <p:cNvSpPr txBox="1"/>
          <p:nvPr>
            <p:ph idx="5" type="subTitle"/>
          </p:nvPr>
        </p:nvSpPr>
        <p:spPr>
          <a:xfrm>
            <a:off x="4992803" y="1312950"/>
            <a:ext cx="3427200" cy="4452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9" name="Google Shape;139;p17"/>
          <p:cNvSpPr txBox="1"/>
          <p:nvPr>
            <p:ph idx="6" type="subTitle"/>
          </p:nvPr>
        </p:nvSpPr>
        <p:spPr>
          <a:xfrm>
            <a:off x="2862072" y="3157827"/>
            <a:ext cx="3429000" cy="4482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18"/>
          <p:cNvPicPr preferRelativeResize="0"/>
          <p:nvPr/>
        </p:nvPicPr>
        <p:blipFill rotWithShape="1">
          <a:blip r:embed="rId2">
            <a:alphaModFix/>
          </a:blip>
          <a:srcRect b="0" l="0" r="43927" t="0"/>
          <a:stretch/>
        </p:blipFill>
        <p:spPr>
          <a:xfrm>
            <a:off x="4777550" y="449350"/>
            <a:ext cx="4383601" cy="4244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18"/>
          <p:cNvPicPr preferRelativeResize="0"/>
          <p:nvPr/>
        </p:nvPicPr>
        <p:blipFill rotWithShape="1">
          <a:blip r:embed="rId2">
            <a:alphaModFix/>
          </a:blip>
          <a:srcRect b="0" l="48427" r="0" t="49106"/>
          <a:stretch/>
        </p:blipFill>
        <p:spPr>
          <a:xfrm flipH="1" rot="10800000">
            <a:off x="-5328" y="3012876"/>
            <a:ext cx="4031877" cy="2160324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44" name="Google Shape;144;p18"/>
          <p:cNvSpPr txBox="1"/>
          <p:nvPr>
            <p:ph idx="1" type="subTitle"/>
          </p:nvPr>
        </p:nvSpPr>
        <p:spPr>
          <a:xfrm>
            <a:off x="719999" y="1710557"/>
            <a:ext cx="3337500" cy="120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45" name="Google Shape;145;p18"/>
          <p:cNvSpPr txBox="1"/>
          <p:nvPr>
            <p:ph idx="2" type="subTitle"/>
          </p:nvPr>
        </p:nvSpPr>
        <p:spPr>
          <a:xfrm>
            <a:off x="5079781" y="1710557"/>
            <a:ext cx="3337500" cy="120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46" name="Google Shape;146;p18"/>
          <p:cNvSpPr txBox="1"/>
          <p:nvPr>
            <p:ph idx="3" type="subTitle"/>
          </p:nvPr>
        </p:nvSpPr>
        <p:spPr>
          <a:xfrm>
            <a:off x="719999" y="3464552"/>
            <a:ext cx="3337500" cy="120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47" name="Google Shape;147;p18"/>
          <p:cNvSpPr txBox="1"/>
          <p:nvPr>
            <p:ph idx="4" type="subTitle"/>
          </p:nvPr>
        </p:nvSpPr>
        <p:spPr>
          <a:xfrm>
            <a:off x="5079775" y="3464552"/>
            <a:ext cx="3337500" cy="12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48" name="Google Shape;148;p18"/>
          <p:cNvSpPr txBox="1"/>
          <p:nvPr>
            <p:ph idx="5" type="subTitle"/>
          </p:nvPr>
        </p:nvSpPr>
        <p:spPr>
          <a:xfrm>
            <a:off x="719999" y="1248387"/>
            <a:ext cx="3337500" cy="4482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9" name="Google Shape;149;p18"/>
          <p:cNvSpPr txBox="1"/>
          <p:nvPr>
            <p:ph idx="6" type="subTitle"/>
          </p:nvPr>
        </p:nvSpPr>
        <p:spPr>
          <a:xfrm>
            <a:off x="719999" y="3004092"/>
            <a:ext cx="3337500" cy="4482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50" name="Google Shape;150;p18"/>
          <p:cNvSpPr txBox="1"/>
          <p:nvPr>
            <p:ph idx="7" type="subTitle"/>
          </p:nvPr>
        </p:nvSpPr>
        <p:spPr>
          <a:xfrm>
            <a:off x="5079749" y="1248387"/>
            <a:ext cx="3337500" cy="4482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51" name="Google Shape;151;p18"/>
          <p:cNvSpPr txBox="1"/>
          <p:nvPr>
            <p:ph idx="8" type="subTitle"/>
          </p:nvPr>
        </p:nvSpPr>
        <p:spPr>
          <a:xfrm>
            <a:off x="5079737" y="3004092"/>
            <a:ext cx="3337500" cy="4482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19"/>
          <p:cNvPicPr preferRelativeResize="0"/>
          <p:nvPr/>
        </p:nvPicPr>
        <p:blipFill rotWithShape="1">
          <a:blip r:embed="rId2">
            <a:alphaModFix/>
          </a:blip>
          <a:srcRect b="70286" l="0" r="49083" t="0"/>
          <a:stretch/>
        </p:blipFill>
        <p:spPr>
          <a:xfrm>
            <a:off x="5884525" y="4110675"/>
            <a:ext cx="3259474" cy="1032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19"/>
          <p:cNvPicPr preferRelativeResize="0"/>
          <p:nvPr/>
        </p:nvPicPr>
        <p:blipFill rotWithShape="1">
          <a:blip r:embed="rId2">
            <a:alphaModFix/>
          </a:blip>
          <a:srcRect b="0" l="55231" r="0" t="47106"/>
          <a:stretch/>
        </p:blipFill>
        <p:spPr>
          <a:xfrm>
            <a:off x="0" y="0"/>
            <a:ext cx="2748227" cy="176297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5" name="Google Shape;155;p19"/>
          <p:cNvGrpSpPr/>
          <p:nvPr/>
        </p:nvGrpSpPr>
        <p:grpSpPr>
          <a:xfrm rot="5400000">
            <a:off x="937448" y="4379783"/>
            <a:ext cx="238351" cy="686772"/>
            <a:chOff x="1830797" y="1438278"/>
            <a:chExt cx="129757" cy="373876"/>
          </a:xfrm>
        </p:grpSpPr>
        <p:sp>
          <p:nvSpPr>
            <p:cNvPr id="156" name="Google Shape;156;p19"/>
            <p:cNvSpPr/>
            <p:nvPr/>
          </p:nvSpPr>
          <p:spPr>
            <a:xfrm>
              <a:off x="1830797" y="1438278"/>
              <a:ext cx="129757" cy="129602"/>
            </a:xfrm>
            <a:custGeom>
              <a:rect b="b" l="l" r="r" t="t"/>
              <a:pathLst>
                <a:path extrusionOk="0" h="10859" w="10872">
                  <a:moveTo>
                    <a:pt x="5430" y="0"/>
                  </a:moveTo>
                  <a:lnTo>
                    <a:pt x="3990" y="3977"/>
                  </a:lnTo>
                  <a:lnTo>
                    <a:pt x="1" y="5430"/>
                  </a:lnTo>
                  <a:lnTo>
                    <a:pt x="3990" y="6882"/>
                  </a:lnTo>
                  <a:lnTo>
                    <a:pt x="5430" y="10859"/>
                  </a:lnTo>
                  <a:lnTo>
                    <a:pt x="6883" y="6882"/>
                  </a:lnTo>
                  <a:lnTo>
                    <a:pt x="10871" y="5430"/>
                  </a:lnTo>
                  <a:lnTo>
                    <a:pt x="6883" y="3977"/>
                  </a:lnTo>
                  <a:lnTo>
                    <a:pt x="54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9"/>
            <p:cNvSpPr/>
            <p:nvPr/>
          </p:nvSpPr>
          <p:spPr>
            <a:xfrm>
              <a:off x="1830797" y="1560337"/>
              <a:ext cx="129757" cy="129757"/>
            </a:xfrm>
            <a:custGeom>
              <a:rect b="b" l="l" r="r" t="t"/>
              <a:pathLst>
                <a:path extrusionOk="0" h="10872" w="10872">
                  <a:moveTo>
                    <a:pt x="5430" y="1"/>
                  </a:moveTo>
                  <a:lnTo>
                    <a:pt x="3990" y="3977"/>
                  </a:lnTo>
                  <a:lnTo>
                    <a:pt x="1" y="5430"/>
                  </a:lnTo>
                  <a:lnTo>
                    <a:pt x="3990" y="6883"/>
                  </a:lnTo>
                  <a:lnTo>
                    <a:pt x="5430" y="10871"/>
                  </a:lnTo>
                  <a:lnTo>
                    <a:pt x="6883" y="6883"/>
                  </a:lnTo>
                  <a:lnTo>
                    <a:pt x="10871" y="5430"/>
                  </a:lnTo>
                  <a:lnTo>
                    <a:pt x="6883" y="3977"/>
                  </a:lnTo>
                  <a:lnTo>
                    <a:pt x="54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9"/>
            <p:cNvSpPr/>
            <p:nvPr/>
          </p:nvSpPr>
          <p:spPr>
            <a:xfrm>
              <a:off x="1830797" y="1682552"/>
              <a:ext cx="129757" cy="129602"/>
            </a:xfrm>
            <a:custGeom>
              <a:rect b="b" l="l" r="r" t="t"/>
              <a:pathLst>
                <a:path extrusionOk="0" h="10859" w="10872">
                  <a:moveTo>
                    <a:pt x="5430" y="0"/>
                  </a:moveTo>
                  <a:lnTo>
                    <a:pt x="3990" y="3977"/>
                  </a:lnTo>
                  <a:lnTo>
                    <a:pt x="1" y="5429"/>
                  </a:lnTo>
                  <a:lnTo>
                    <a:pt x="3990" y="6882"/>
                  </a:lnTo>
                  <a:lnTo>
                    <a:pt x="5430" y="10859"/>
                  </a:lnTo>
                  <a:lnTo>
                    <a:pt x="6883" y="6882"/>
                  </a:lnTo>
                  <a:lnTo>
                    <a:pt x="10871" y="5429"/>
                  </a:lnTo>
                  <a:lnTo>
                    <a:pt x="6883" y="3977"/>
                  </a:lnTo>
                  <a:lnTo>
                    <a:pt x="54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60" name="Google Shape;160;p19"/>
          <p:cNvSpPr txBox="1"/>
          <p:nvPr>
            <p:ph idx="1" type="subTitle"/>
          </p:nvPr>
        </p:nvSpPr>
        <p:spPr>
          <a:xfrm>
            <a:off x="720000" y="1686750"/>
            <a:ext cx="2112000" cy="122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61" name="Google Shape;161;p19"/>
          <p:cNvSpPr txBox="1"/>
          <p:nvPr>
            <p:ph idx="2" type="subTitle"/>
          </p:nvPr>
        </p:nvSpPr>
        <p:spPr>
          <a:xfrm>
            <a:off x="3645950" y="1686757"/>
            <a:ext cx="2114700" cy="122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62" name="Google Shape;162;p19"/>
          <p:cNvSpPr txBox="1"/>
          <p:nvPr>
            <p:ph idx="3" type="subTitle"/>
          </p:nvPr>
        </p:nvSpPr>
        <p:spPr>
          <a:xfrm>
            <a:off x="720000" y="3554350"/>
            <a:ext cx="21147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63" name="Google Shape;163;p19"/>
          <p:cNvSpPr txBox="1"/>
          <p:nvPr>
            <p:ph idx="4" type="subTitle"/>
          </p:nvPr>
        </p:nvSpPr>
        <p:spPr>
          <a:xfrm>
            <a:off x="3645950" y="3554349"/>
            <a:ext cx="21147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64" name="Google Shape;164;p19"/>
          <p:cNvSpPr txBox="1"/>
          <p:nvPr>
            <p:ph idx="5" type="subTitle"/>
          </p:nvPr>
        </p:nvSpPr>
        <p:spPr>
          <a:xfrm>
            <a:off x="6317500" y="1686757"/>
            <a:ext cx="2114700" cy="122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65" name="Google Shape;165;p19"/>
          <p:cNvSpPr txBox="1"/>
          <p:nvPr>
            <p:ph idx="6" type="subTitle"/>
          </p:nvPr>
        </p:nvSpPr>
        <p:spPr>
          <a:xfrm>
            <a:off x="6317522" y="3554350"/>
            <a:ext cx="21147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66" name="Google Shape;166;p19"/>
          <p:cNvSpPr txBox="1"/>
          <p:nvPr>
            <p:ph idx="7" type="subTitle"/>
          </p:nvPr>
        </p:nvSpPr>
        <p:spPr>
          <a:xfrm>
            <a:off x="724153" y="1286700"/>
            <a:ext cx="2103000" cy="4482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7" name="Google Shape;167;p19"/>
          <p:cNvSpPr txBox="1"/>
          <p:nvPr>
            <p:ph idx="8" type="subTitle"/>
          </p:nvPr>
        </p:nvSpPr>
        <p:spPr>
          <a:xfrm>
            <a:off x="3650104" y="1286700"/>
            <a:ext cx="2106600" cy="4482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8" name="Google Shape;168;p19"/>
          <p:cNvSpPr txBox="1"/>
          <p:nvPr>
            <p:ph idx="9" type="subTitle"/>
          </p:nvPr>
        </p:nvSpPr>
        <p:spPr>
          <a:xfrm>
            <a:off x="6321650" y="1286700"/>
            <a:ext cx="2106300" cy="4482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9" name="Google Shape;169;p19"/>
          <p:cNvSpPr txBox="1"/>
          <p:nvPr>
            <p:ph idx="13" type="subTitle"/>
          </p:nvPr>
        </p:nvSpPr>
        <p:spPr>
          <a:xfrm>
            <a:off x="724158" y="3151092"/>
            <a:ext cx="2106900" cy="4482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0" name="Google Shape;170;p19"/>
          <p:cNvSpPr txBox="1"/>
          <p:nvPr>
            <p:ph idx="14" type="subTitle"/>
          </p:nvPr>
        </p:nvSpPr>
        <p:spPr>
          <a:xfrm>
            <a:off x="3650104" y="3151090"/>
            <a:ext cx="2106600" cy="4482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1" name="Google Shape;171;p19"/>
          <p:cNvSpPr txBox="1"/>
          <p:nvPr>
            <p:ph idx="15" type="subTitle"/>
          </p:nvPr>
        </p:nvSpPr>
        <p:spPr>
          <a:xfrm>
            <a:off x="6321673" y="3151091"/>
            <a:ext cx="2106300" cy="4482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4">
            <a:off x="1242850" y="1363638"/>
            <a:ext cx="8247598" cy="4478157"/>
          </a:xfrm>
          <a:prstGeom prst="rect">
            <a:avLst/>
          </a:prstGeom>
          <a:noFill/>
          <a:ln>
            <a:noFill/>
          </a:ln>
          <a:effectLst>
            <a:outerShdw blurRad="400050" rotWithShape="0" algn="bl" dir="5400000" dist="76200">
              <a:schemeClr val="accent1">
                <a:alpha val="50000"/>
              </a:schemeClr>
            </a:outerShdw>
          </a:effectLst>
        </p:spPr>
      </p:pic>
      <p:sp>
        <p:nvSpPr>
          <p:cNvPr id="174" name="Google Shape;174;p20"/>
          <p:cNvSpPr txBox="1"/>
          <p:nvPr>
            <p:ph type="title"/>
          </p:nvPr>
        </p:nvSpPr>
        <p:spPr>
          <a:xfrm>
            <a:off x="722414" y="540000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9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75" name="Google Shape;175;p20"/>
          <p:cNvSpPr txBox="1"/>
          <p:nvPr>
            <p:ph idx="1" type="subTitle"/>
          </p:nvPr>
        </p:nvSpPr>
        <p:spPr>
          <a:xfrm>
            <a:off x="722376" y="1841450"/>
            <a:ext cx="4448100" cy="10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76" name="Google Shape;176;p20"/>
          <p:cNvSpPr txBox="1"/>
          <p:nvPr/>
        </p:nvSpPr>
        <p:spPr>
          <a:xfrm>
            <a:off x="722376" y="36119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CREDITS:</a:t>
            </a: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This presentation template was created by </a:t>
            </a:r>
            <a:r>
              <a:rPr b="1" lang="en" sz="1200" u="sng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and includes icons by </a:t>
            </a:r>
            <a:r>
              <a:rPr b="1" lang="en" sz="1200" u="sng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and infographics &amp; images by </a:t>
            </a:r>
            <a:r>
              <a:rPr b="1" lang="en" sz="1200" u="sng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b="1" sz="1200" u="sng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 b="0" l="0" r="43927" t="0"/>
          <a:stretch/>
        </p:blipFill>
        <p:spPr>
          <a:xfrm flipH="1">
            <a:off x="-5328" y="449350"/>
            <a:ext cx="4383601" cy="4244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3"/>
          <p:cNvPicPr preferRelativeResize="0"/>
          <p:nvPr/>
        </p:nvPicPr>
        <p:blipFill rotWithShape="1">
          <a:blip r:embed="rId2">
            <a:alphaModFix/>
          </a:blip>
          <a:srcRect b="0" l="48427" r="0" t="49106"/>
          <a:stretch/>
        </p:blipFill>
        <p:spPr>
          <a:xfrm rot="10800000">
            <a:off x="5129274" y="3012876"/>
            <a:ext cx="4031877" cy="2160324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3"/>
          <p:cNvSpPr txBox="1"/>
          <p:nvPr>
            <p:ph type="title"/>
          </p:nvPr>
        </p:nvSpPr>
        <p:spPr>
          <a:xfrm>
            <a:off x="713225" y="2199415"/>
            <a:ext cx="4383600" cy="166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0" name="Google Shape;20;p3"/>
          <p:cNvSpPr txBox="1"/>
          <p:nvPr>
            <p:ph hasCustomPrompt="1" idx="2" type="title"/>
          </p:nvPr>
        </p:nvSpPr>
        <p:spPr>
          <a:xfrm>
            <a:off x="713225" y="1276985"/>
            <a:ext cx="900900" cy="841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21" name="Google Shape;21;p3"/>
          <p:cNvGrpSpPr/>
          <p:nvPr/>
        </p:nvGrpSpPr>
        <p:grpSpPr>
          <a:xfrm rot="5400000">
            <a:off x="8318085" y="749087"/>
            <a:ext cx="620554" cy="201452"/>
            <a:chOff x="2065129" y="1137027"/>
            <a:chExt cx="222397" cy="72195"/>
          </a:xfrm>
        </p:grpSpPr>
        <p:sp>
          <p:nvSpPr>
            <p:cNvPr id="22" name="Google Shape;22;p3"/>
            <p:cNvSpPr/>
            <p:nvPr/>
          </p:nvSpPr>
          <p:spPr>
            <a:xfrm>
              <a:off x="2143136" y="1137027"/>
              <a:ext cx="72207" cy="72195"/>
            </a:xfrm>
            <a:custGeom>
              <a:rect b="b" l="l" r="r" t="t"/>
              <a:pathLst>
                <a:path extrusionOk="0" h="6049" w="6050">
                  <a:moveTo>
                    <a:pt x="3025" y="0"/>
                  </a:moveTo>
                  <a:lnTo>
                    <a:pt x="2215" y="2215"/>
                  </a:lnTo>
                  <a:lnTo>
                    <a:pt x="1" y="3024"/>
                  </a:lnTo>
                  <a:lnTo>
                    <a:pt x="2227" y="3834"/>
                  </a:lnTo>
                  <a:lnTo>
                    <a:pt x="3037" y="6048"/>
                  </a:lnTo>
                  <a:lnTo>
                    <a:pt x="3835" y="3834"/>
                  </a:lnTo>
                  <a:lnTo>
                    <a:pt x="6049" y="3024"/>
                  </a:lnTo>
                  <a:lnTo>
                    <a:pt x="3835" y="2215"/>
                  </a:lnTo>
                  <a:lnTo>
                    <a:pt x="30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2215331" y="1137027"/>
              <a:ext cx="72195" cy="72052"/>
            </a:xfrm>
            <a:custGeom>
              <a:rect b="b" l="l" r="r" t="t"/>
              <a:pathLst>
                <a:path extrusionOk="0" fill="none" h="6037" w="6049">
                  <a:moveTo>
                    <a:pt x="2215" y="3822"/>
                  </a:moveTo>
                  <a:lnTo>
                    <a:pt x="3024" y="6037"/>
                  </a:lnTo>
                  <a:lnTo>
                    <a:pt x="3834" y="3822"/>
                  </a:lnTo>
                  <a:lnTo>
                    <a:pt x="6049" y="3012"/>
                  </a:lnTo>
                  <a:lnTo>
                    <a:pt x="3834" y="2215"/>
                  </a:lnTo>
                  <a:lnTo>
                    <a:pt x="3024" y="0"/>
                  </a:lnTo>
                  <a:lnTo>
                    <a:pt x="2215" y="2215"/>
                  </a:lnTo>
                  <a:lnTo>
                    <a:pt x="0" y="3024"/>
                  </a:lnTo>
                  <a:close/>
                </a:path>
              </a:pathLst>
            </a:custGeom>
            <a:solidFill>
              <a:schemeClr val="dk1"/>
            </a:solidFill>
            <a:ln cap="flat" cmpd="sng" w="5650">
              <a:solidFill>
                <a:schemeClr val="dk1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2065129" y="1137158"/>
              <a:ext cx="72052" cy="72064"/>
            </a:xfrm>
            <a:custGeom>
              <a:rect b="b" l="l" r="r" t="t"/>
              <a:pathLst>
                <a:path extrusionOk="0" fill="none" h="6038" w="6037">
                  <a:moveTo>
                    <a:pt x="2215" y="3835"/>
                  </a:moveTo>
                  <a:lnTo>
                    <a:pt x="3025" y="6037"/>
                  </a:lnTo>
                  <a:lnTo>
                    <a:pt x="3822" y="3823"/>
                  </a:lnTo>
                  <a:lnTo>
                    <a:pt x="6037" y="3013"/>
                  </a:lnTo>
                  <a:lnTo>
                    <a:pt x="3822" y="2216"/>
                  </a:lnTo>
                  <a:lnTo>
                    <a:pt x="3013" y="1"/>
                  </a:lnTo>
                  <a:lnTo>
                    <a:pt x="2215" y="2216"/>
                  </a:lnTo>
                  <a:lnTo>
                    <a:pt x="0" y="3025"/>
                  </a:lnTo>
                  <a:close/>
                </a:path>
              </a:pathLst>
            </a:custGeom>
            <a:solidFill>
              <a:schemeClr val="dk1"/>
            </a:solidFill>
            <a:ln cap="flat" cmpd="sng" w="5650">
              <a:solidFill>
                <a:schemeClr val="dk1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21"/>
          <p:cNvPicPr preferRelativeResize="0"/>
          <p:nvPr/>
        </p:nvPicPr>
        <p:blipFill rotWithShape="1">
          <a:blip r:embed="rId2">
            <a:alphaModFix/>
          </a:blip>
          <a:srcRect b="0" l="12464" r="0" t="0"/>
          <a:stretch/>
        </p:blipFill>
        <p:spPr>
          <a:xfrm flipH="1">
            <a:off x="1778107" y="-266873"/>
            <a:ext cx="7379876" cy="45778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9" name="Google Shape;179;p21"/>
          <p:cNvGrpSpPr/>
          <p:nvPr/>
        </p:nvGrpSpPr>
        <p:grpSpPr>
          <a:xfrm>
            <a:off x="185016" y="3428979"/>
            <a:ext cx="238844" cy="688268"/>
            <a:chOff x="1830797" y="1438278"/>
            <a:chExt cx="129757" cy="373876"/>
          </a:xfrm>
        </p:grpSpPr>
        <p:sp>
          <p:nvSpPr>
            <p:cNvPr id="180" name="Google Shape;180;p21"/>
            <p:cNvSpPr/>
            <p:nvPr/>
          </p:nvSpPr>
          <p:spPr>
            <a:xfrm>
              <a:off x="1830797" y="1438278"/>
              <a:ext cx="129757" cy="129602"/>
            </a:xfrm>
            <a:custGeom>
              <a:rect b="b" l="l" r="r" t="t"/>
              <a:pathLst>
                <a:path extrusionOk="0" h="10859" w="10872">
                  <a:moveTo>
                    <a:pt x="5430" y="0"/>
                  </a:moveTo>
                  <a:lnTo>
                    <a:pt x="3990" y="3977"/>
                  </a:lnTo>
                  <a:lnTo>
                    <a:pt x="1" y="5430"/>
                  </a:lnTo>
                  <a:lnTo>
                    <a:pt x="3990" y="6882"/>
                  </a:lnTo>
                  <a:lnTo>
                    <a:pt x="5430" y="10859"/>
                  </a:lnTo>
                  <a:lnTo>
                    <a:pt x="6883" y="6882"/>
                  </a:lnTo>
                  <a:lnTo>
                    <a:pt x="10871" y="5430"/>
                  </a:lnTo>
                  <a:lnTo>
                    <a:pt x="6883" y="3977"/>
                  </a:lnTo>
                  <a:lnTo>
                    <a:pt x="54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21"/>
            <p:cNvSpPr/>
            <p:nvPr/>
          </p:nvSpPr>
          <p:spPr>
            <a:xfrm>
              <a:off x="1830797" y="1560337"/>
              <a:ext cx="129757" cy="129757"/>
            </a:xfrm>
            <a:custGeom>
              <a:rect b="b" l="l" r="r" t="t"/>
              <a:pathLst>
                <a:path extrusionOk="0" h="10872" w="10872">
                  <a:moveTo>
                    <a:pt x="5430" y="1"/>
                  </a:moveTo>
                  <a:lnTo>
                    <a:pt x="3990" y="3977"/>
                  </a:lnTo>
                  <a:lnTo>
                    <a:pt x="1" y="5430"/>
                  </a:lnTo>
                  <a:lnTo>
                    <a:pt x="3990" y="6883"/>
                  </a:lnTo>
                  <a:lnTo>
                    <a:pt x="5430" y="10871"/>
                  </a:lnTo>
                  <a:lnTo>
                    <a:pt x="6883" y="6883"/>
                  </a:lnTo>
                  <a:lnTo>
                    <a:pt x="10871" y="5430"/>
                  </a:lnTo>
                  <a:lnTo>
                    <a:pt x="6883" y="3977"/>
                  </a:lnTo>
                  <a:lnTo>
                    <a:pt x="54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21"/>
            <p:cNvSpPr/>
            <p:nvPr/>
          </p:nvSpPr>
          <p:spPr>
            <a:xfrm>
              <a:off x="1830797" y="1682552"/>
              <a:ext cx="129757" cy="129602"/>
            </a:xfrm>
            <a:custGeom>
              <a:rect b="b" l="l" r="r" t="t"/>
              <a:pathLst>
                <a:path extrusionOk="0" h="10859" w="10872">
                  <a:moveTo>
                    <a:pt x="5430" y="0"/>
                  </a:moveTo>
                  <a:lnTo>
                    <a:pt x="3990" y="3977"/>
                  </a:lnTo>
                  <a:lnTo>
                    <a:pt x="1" y="5429"/>
                  </a:lnTo>
                  <a:lnTo>
                    <a:pt x="3990" y="6882"/>
                  </a:lnTo>
                  <a:lnTo>
                    <a:pt x="5430" y="10859"/>
                  </a:lnTo>
                  <a:lnTo>
                    <a:pt x="6883" y="6882"/>
                  </a:lnTo>
                  <a:lnTo>
                    <a:pt x="10871" y="5429"/>
                  </a:lnTo>
                  <a:lnTo>
                    <a:pt x="6883" y="3977"/>
                  </a:lnTo>
                  <a:lnTo>
                    <a:pt x="54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3" name="Google Shape;183;p21"/>
          <p:cNvGrpSpPr/>
          <p:nvPr/>
        </p:nvGrpSpPr>
        <p:grpSpPr>
          <a:xfrm>
            <a:off x="423856" y="3804476"/>
            <a:ext cx="1571385" cy="2609391"/>
            <a:chOff x="-2915381" y="1168517"/>
            <a:chExt cx="1648536" cy="2645637"/>
          </a:xfrm>
        </p:grpSpPr>
        <p:sp>
          <p:nvSpPr>
            <p:cNvPr id="184" name="Google Shape;184;p21"/>
            <p:cNvSpPr/>
            <p:nvPr/>
          </p:nvSpPr>
          <p:spPr>
            <a:xfrm rot="-5400000">
              <a:off x="-3403151" y="1804777"/>
              <a:ext cx="2627265" cy="1372849"/>
            </a:xfrm>
            <a:custGeom>
              <a:rect b="b" l="l" r="r" t="t"/>
              <a:pathLst>
                <a:path extrusionOk="0" h="61425" w="117551">
                  <a:moveTo>
                    <a:pt x="116324" y="1226"/>
                  </a:moveTo>
                  <a:lnTo>
                    <a:pt x="116324" y="60198"/>
                  </a:lnTo>
                  <a:lnTo>
                    <a:pt x="1215" y="60198"/>
                  </a:lnTo>
                  <a:lnTo>
                    <a:pt x="1215" y="1226"/>
                  </a:lnTo>
                  <a:close/>
                  <a:moveTo>
                    <a:pt x="0" y="0"/>
                  </a:moveTo>
                  <a:lnTo>
                    <a:pt x="0" y="61424"/>
                  </a:lnTo>
                  <a:lnTo>
                    <a:pt x="117551" y="61424"/>
                  </a:lnTo>
                  <a:lnTo>
                    <a:pt x="1175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1"/>
            <p:cNvSpPr/>
            <p:nvPr/>
          </p:nvSpPr>
          <p:spPr>
            <a:xfrm rot="-5400000">
              <a:off x="-2523812" y="2684115"/>
              <a:ext cx="868588" cy="1372849"/>
            </a:xfrm>
            <a:custGeom>
              <a:rect b="b" l="l" r="r" t="t"/>
              <a:pathLst>
                <a:path extrusionOk="0" h="61425" w="38863">
                  <a:moveTo>
                    <a:pt x="8156" y="0"/>
                  </a:moveTo>
                  <a:cubicBezTo>
                    <a:pt x="6716" y="0"/>
                    <a:pt x="5299" y="107"/>
                    <a:pt x="3906" y="298"/>
                  </a:cubicBezTo>
                  <a:cubicBezTo>
                    <a:pt x="3144" y="405"/>
                    <a:pt x="2370" y="536"/>
                    <a:pt x="1620" y="703"/>
                  </a:cubicBezTo>
                  <a:cubicBezTo>
                    <a:pt x="1072" y="822"/>
                    <a:pt x="536" y="953"/>
                    <a:pt x="0" y="1107"/>
                  </a:cubicBezTo>
                  <a:lnTo>
                    <a:pt x="0" y="2369"/>
                  </a:lnTo>
                  <a:cubicBezTo>
                    <a:pt x="393" y="2250"/>
                    <a:pt x="810" y="2143"/>
                    <a:pt x="1215" y="2048"/>
                  </a:cubicBezTo>
                  <a:lnTo>
                    <a:pt x="1215" y="1226"/>
                  </a:lnTo>
                  <a:lnTo>
                    <a:pt x="8156" y="1226"/>
                  </a:lnTo>
                  <a:cubicBezTo>
                    <a:pt x="8549" y="1226"/>
                    <a:pt x="8954" y="1226"/>
                    <a:pt x="9347" y="1250"/>
                  </a:cubicBezTo>
                  <a:cubicBezTo>
                    <a:pt x="9764" y="1262"/>
                    <a:pt x="10168" y="1286"/>
                    <a:pt x="10573" y="1322"/>
                  </a:cubicBezTo>
                  <a:cubicBezTo>
                    <a:pt x="15693" y="1738"/>
                    <a:pt x="20443" y="3465"/>
                    <a:pt x="24492" y="6167"/>
                  </a:cubicBezTo>
                  <a:cubicBezTo>
                    <a:pt x="24623" y="6263"/>
                    <a:pt x="24765" y="6358"/>
                    <a:pt x="24896" y="6453"/>
                  </a:cubicBezTo>
                  <a:cubicBezTo>
                    <a:pt x="24920" y="6465"/>
                    <a:pt x="24932" y="6477"/>
                    <a:pt x="24956" y="6489"/>
                  </a:cubicBezTo>
                  <a:cubicBezTo>
                    <a:pt x="26051" y="7251"/>
                    <a:pt x="27099" y="8096"/>
                    <a:pt x="28087" y="9001"/>
                  </a:cubicBezTo>
                  <a:cubicBezTo>
                    <a:pt x="33350" y="13823"/>
                    <a:pt x="36850" y="20538"/>
                    <a:pt x="37517" y="28063"/>
                  </a:cubicBezTo>
                  <a:cubicBezTo>
                    <a:pt x="37600" y="28932"/>
                    <a:pt x="37636" y="29813"/>
                    <a:pt x="37636" y="30706"/>
                  </a:cubicBezTo>
                  <a:cubicBezTo>
                    <a:pt x="37636" y="38350"/>
                    <a:pt x="34719" y="45315"/>
                    <a:pt x="29945" y="50554"/>
                  </a:cubicBezTo>
                  <a:cubicBezTo>
                    <a:pt x="28385" y="52268"/>
                    <a:pt x="26623" y="53804"/>
                    <a:pt x="24694" y="55114"/>
                  </a:cubicBezTo>
                  <a:cubicBezTo>
                    <a:pt x="24503" y="55245"/>
                    <a:pt x="24313" y="55364"/>
                    <a:pt x="24122" y="55495"/>
                  </a:cubicBezTo>
                  <a:cubicBezTo>
                    <a:pt x="20158" y="58055"/>
                    <a:pt x="15538" y="59698"/>
                    <a:pt x="10573" y="60103"/>
                  </a:cubicBezTo>
                  <a:cubicBezTo>
                    <a:pt x="10168" y="60138"/>
                    <a:pt x="9764" y="60162"/>
                    <a:pt x="9347" y="60174"/>
                  </a:cubicBezTo>
                  <a:cubicBezTo>
                    <a:pt x="8954" y="60198"/>
                    <a:pt x="8549" y="60198"/>
                    <a:pt x="8156" y="60198"/>
                  </a:cubicBezTo>
                  <a:lnTo>
                    <a:pt x="1215" y="60198"/>
                  </a:lnTo>
                  <a:lnTo>
                    <a:pt x="1215" y="59376"/>
                  </a:lnTo>
                  <a:cubicBezTo>
                    <a:pt x="810" y="59281"/>
                    <a:pt x="393" y="59174"/>
                    <a:pt x="0" y="59055"/>
                  </a:cubicBezTo>
                  <a:lnTo>
                    <a:pt x="0" y="60317"/>
                  </a:lnTo>
                  <a:cubicBezTo>
                    <a:pt x="536" y="60472"/>
                    <a:pt x="1072" y="60603"/>
                    <a:pt x="1620" y="60722"/>
                  </a:cubicBezTo>
                  <a:cubicBezTo>
                    <a:pt x="2429" y="60900"/>
                    <a:pt x="3239" y="61043"/>
                    <a:pt x="4060" y="61150"/>
                  </a:cubicBezTo>
                  <a:cubicBezTo>
                    <a:pt x="5406" y="61329"/>
                    <a:pt x="6763" y="61424"/>
                    <a:pt x="8156" y="61424"/>
                  </a:cubicBezTo>
                  <a:cubicBezTo>
                    <a:pt x="11121" y="61424"/>
                    <a:pt x="14002" y="60996"/>
                    <a:pt x="16729" y="60198"/>
                  </a:cubicBezTo>
                  <a:cubicBezTo>
                    <a:pt x="19169" y="59495"/>
                    <a:pt x="21479" y="58483"/>
                    <a:pt x="23634" y="57221"/>
                  </a:cubicBezTo>
                  <a:cubicBezTo>
                    <a:pt x="23991" y="57007"/>
                    <a:pt x="24349" y="56793"/>
                    <a:pt x="24694" y="56567"/>
                  </a:cubicBezTo>
                  <a:cubicBezTo>
                    <a:pt x="27278" y="54912"/>
                    <a:pt x="29587" y="52888"/>
                    <a:pt x="31564" y="50554"/>
                  </a:cubicBezTo>
                  <a:cubicBezTo>
                    <a:pt x="36112" y="45196"/>
                    <a:pt x="38862" y="38267"/>
                    <a:pt x="38862" y="30706"/>
                  </a:cubicBezTo>
                  <a:cubicBezTo>
                    <a:pt x="38862" y="29980"/>
                    <a:pt x="38839" y="29254"/>
                    <a:pt x="38779" y="28539"/>
                  </a:cubicBezTo>
                  <a:cubicBezTo>
                    <a:pt x="38255" y="20931"/>
                    <a:pt x="34933" y="14073"/>
                    <a:pt x="29837" y="9001"/>
                  </a:cubicBezTo>
                  <a:cubicBezTo>
                    <a:pt x="28409" y="7572"/>
                    <a:pt x="26849" y="6275"/>
                    <a:pt x="25158" y="5155"/>
                  </a:cubicBezTo>
                  <a:cubicBezTo>
                    <a:pt x="25134" y="5144"/>
                    <a:pt x="25123" y="5132"/>
                    <a:pt x="25111" y="5120"/>
                  </a:cubicBezTo>
                  <a:cubicBezTo>
                    <a:pt x="24813" y="4917"/>
                    <a:pt x="24503" y="4727"/>
                    <a:pt x="24206" y="4536"/>
                  </a:cubicBezTo>
                  <a:lnTo>
                    <a:pt x="24194" y="4536"/>
                  </a:lnTo>
                  <a:cubicBezTo>
                    <a:pt x="21896" y="3119"/>
                    <a:pt x="19384" y="2000"/>
                    <a:pt x="16729" y="1226"/>
                  </a:cubicBezTo>
                  <a:cubicBezTo>
                    <a:pt x="14002" y="429"/>
                    <a:pt x="11121" y="0"/>
                    <a:pt x="8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1"/>
            <p:cNvSpPr/>
            <p:nvPr/>
          </p:nvSpPr>
          <p:spPr>
            <a:xfrm rot="-5400000">
              <a:off x="-2525142" y="926809"/>
              <a:ext cx="871248" cy="1372849"/>
            </a:xfrm>
            <a:custGeom>
              <a:rect b="b" l="l" r="r" t="t"/>
              <a:pathLst>
                <a:path extrusionOk="0" h="61425" w="38982">
                  <a:moveTo>
                    <a:pt x="30707" y="0"/>
                  </a:moveTo>
                  <a:cubicBezTo>
                    <a:pt x="29481" y="0"/>
                    <a:pt x="28278" y="71"/>
                    <a:pt x="27087" y="214"/>
                  </a:cubicBezTo>
                  <a:cubicBezTo>
                    <a:pt x="25385" y="417"/>
                    <a:pt x="23730" y="750"/>
                    <a:pt x="22134" y="1226"/>
                  </a:cubicBezTo>
                  <a:cubicBezTo>
                    <a:pt x="10228" y="4691"/>
                    <a:pt x="1299" y="15180"/>
                    <a:pt x="132" y="27884"/>
                  </a:cubicBezTo>
                  <a:cubicBezTo>
                    <a:pt x="48" y="28813"/>
                    <a:pt x="1" y="29754"/>
                    <a:pt x="1" y="30706"/>
                  </a:cubicBezTo>
                  <a:cubicBezTo>
                    <a:pt x="1" y="31099"/>
                    <a:pt x="13" y="31492"/>
                    <a:pt x="25" y="31873"/>
                  </a:cubicBezTo>
                  <a:cubicBezTo>
                    <a:pt x="310" y="39541"/>
                    <a:pt x="3418" y="46506"/>
                    <a:pt x="8347" y="51745"/>
                  </a:cubicBezTo>
                  <a:cubicBezTo>
                    <a:pt x="12062" y="55685"/>
                    <a:pt x="16800" y="58650"/>
                    <a:pt x="22134" y="60198"/>
                  </a:cubicBezTo>
                  <a:cubicBezTo>
                    <a:pt x="23397" y="60567"/>
                    <a:pt x="24694" y="60853"/>
                    <a:pt x="26016" y="61067"/>
                  </a:cubicBezTo>
                  <a:cubicBezTo>
                    <a:pt x="26087" y="61079"/>
                    <a:pt x="26159" y="61091"/>
                    <a:pt x="26242" y="61091"/>
                  </a:cubicBezTo>
                  <a:cubicBezTo>
                    <a:pt x="27695" y="61305"/>
                    <a:pt x="29195" y="61424"/>
                    <a:pt x="30707" y="61424"/>
                  </a:cubicBezTo>
                  <a:cubicBezTo>
                    <a:pt x="31231" y="61424"/>
                    <a:pt x="31743" y="61412"/>
                    <a:pt x="32255" y="61389"/>
                  </a:cubicBezTo>
                  <a:cubicBezTo>
                    <a:pt x="33993" y="61293"/>
                    <a:pt x="35696" y="61067"/>
                    <a:pt x="37351" y="60698"/>
                  </a:cubicBezTo>
                  <a:cubicBezTo>
                    <a:pt x="37898" y="60579"/>
                    <a:pt x="38446" y="60436"/>
                    <a:pt x="38982" y="60281"/>
                  </a:cubicBezTo>
                  <a:lnTo>
                    <a:pt x="38982" y="59019"/>
                  </a:lnTo>
                  <a:cubicBezTo>
                    <a:pt x="38577" y="59138"/>
                    <a:pt x="38172" y="59245"/>
                    <a:pt x="37755" y="59353"/>
                  </a:cubicBezTo>
                  <a:lnTo>
                    <a:pt x="37755" y="60198"/>
                  </a:lnTo>
                  <a:lnTo>
                    <a:pt x="30707" y="60198"/>
                  </a:lnTo>
                  <a:cubicBezTo>
                    <a:pt x="30171" y="60198"/>
                    <a:pt x="29623" y="60186"/>
                    <a:pt x="29088" y="60162"/>
                  </a:cubicBezTo>
                  <a:cubicBezTo>
                    <a:pt x="28671" y="60138"/>
                    <a:pt x="28266" y="60103"/>
                    <a:pt x="27861" y="60067"/>
                  </a:cubicBezTo>
                  <a:cubicBezTo>
                    <a:pt x="27528" y="60031"/>
                    <a:pt x="27195" y="59996"/>
                    <a:pt x="26861" y="59948"/>
                  </a:cubicBezTo>
                  <a:cubicBezTo>
                    <a:pt x="26790" y="59948"/>
                    <a:pt x="26730" y="59936"/>
                    <a:pt x="26659" y="59924"/>
                  </a:cubicBezTo>
                  <a:cubicBezTo>
                    <a:pt x="19598" y="58948"/>
                    <a:pt x="13324" y="55459"/>
                    <a:pt x="8776" y="50399"/>
                  </a:cubicBezTo>
                  <a:cubicBezTo>
                    <a:pt x="4227" y="45339"/>
                    <a:pt x="1394" y="38683"/>
                    <a:pt x="1227" y="31385"/>
                  </a:cubicBezTo>
                  <a:cubicBezTo>
                    <a:pt x="1227" y="31159"/>
                    <a:pt x="1227" y="30932"/>
                    <a:pt x="1227" y="30706"/>
                  </a:cubicBezTo>
                  <a:cubicBezTo>
                    <a:pt x="1227" y="29920"/>
                    <a:pt x="1251" y="29135"/>
                    <a:pt x="1310" y="28361"/>
                  </a:cubicBezTo>
                  <a:cubicBezTo>
                    <a:pt x="2430" y="14228"/>
                    <a:pt x="13562" y="2869"/>
                    <a:pt x="27588" y="1381"/>
                  </a:cubicBezTo>
                  <a:cubicBezTo>
                    <a:pt x="27683" y="1381"/>
                    <a:pt x="27766" y="1369"/>
                    <a:pt x="27861" y="1357"/>
                  </a:cubicBezTo>
                  <a:cubicBezTo>
                    <a:pt x="28266" y="1322"/>
                    <a:pt x="28671" y="1286"/>
                    <a:pt x="29088" y="1262"/>
                  </a:cubicBezTo>
                  <a:cubicBezTo>
                    <a:pt x="29623" y="1238"/>
                    <a:pt x="30171" y="1226"/>
                    <a:pt x="30707" y="1226"/>
                  </a:cubicBezTo>
                  <a:lnTo>
                    <a:pt x="37755" y="1226"/>
                  </a:lnTo>
                  <a:lnTo>
                    <a:pt x="37755" y="2072"/>
                  </a:lnTo>
                  <a:cubicBezTo>
                    <a:pt x="38172" y="2179"/>
                    <a:pt x="38577" y="2286"/>
                    <a:pt x="38982" y="2405"/>
                  </a:cubicBezTo>
                  <a:lnTo>
                    <a:pt x="38982" y="1131"/>
                  </a:lnTo>
                  <a:cubicBezTo>
                    <a:pt x="38446" y="988"/>
                    <a:pt x="37898" y="845"/>
                    <a:pt x="37351" y="726"/>
                  </a:cubicBezTo>
                  <a:cubicBezTo>
                    <a:pt x="36029" y="429"/>
                    <a:pt x="34660" y="226"/>
                    <a:pt x="33279" y="107"/>
                  </a:cubicBezTo>
                  <a:cubicBezTo>
                    <a:pt x="32433" y="36"/>
                    <a:pt x="31576" y="0"/>
                    <a:pt x="307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1"/>
            <p:cNvSpPr/>
            <p:nvPr/>
          </p:nvSpPr>
          <p:spPr>
            <a:xfrm rot="-5400000">
              <a:off x="-2103253" y="2913364"/>
              <a:ext cx="27446" cy="1337737"/>
            </a:xfrm>
            <a:custGeom>
              <a:rect b="b" l="l" r="r" t="t"/>
              <a:pathLst>
                <a:path extrusionOk="0" h="59854" w="1228">
                  <a:moveTo>
                    <a:pt x="1" y="1"/>
                  </a:moveTo>
                  <a:lnTo>
                    <a:pt x="1" y="59853"/>
                  </a:lnTo>
                  <a:lnTo>
                    <a:pt x="1227" y="59853"/>
                  </a:lnTo>
                  <a:lnTo>
                    <a:pt x="12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1"/>
            <p:cNvSpPr/>
            <p:nvPr/>
          </p:nvSpPr>
          <p:spPr>
            <a:xfrm rot="-5400000">
              <a:off x="-2103242" y="743598"/>
              <a:ext cx="27423" cy="1337737"/>
            </a:xfrm>
            <a:custGeom>
              <a:rect b="b" l="l" r="r" t="t"/>
              <a:pathLst>
                <a:path extrusionOk="0" h="59854" w="1227">
                  <a:moveTo>
                    <a:pt x="0" y="1"/>
                  </a:moveTo>
                  <a:lnTo>
                    <a:pt x="0" y="59853"/>
                  </a:lnTo>
                  <a:lnTo>
                    <a:pt x="1227" y="59853"/>
                  </a:lnTo>
                  <a:lnTo>
                    <a:pt x="12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1"/>
            <p:cNvSpPr/>
            <p:nvPr/>
          </p:nvSpPr>
          <p:spPr>
            <a:xfrm rot="-5400000">
              <a:off x="-2260787" y="3067181"/>
              <a:ext cx="342491" cy="342491"/>
            </a:xfrm>
            <a:custGeom>
              <a:rect b="b" l="l" r="r" t="t"/>
              <a:pathLst>
                <a:path extrusionOk="0" h="15324" w="15324">
                  <a:moveTo>
                    <a:pt x="7656" y="1227"/>
                  </a:moveTo>
                  <a:cubicBezTo>
                    <a:pt x="7870" y="1227"/>
                    <a:pt x="8073" y="1227"/>
                    <a:pt x="8275" y="1251"/>
                  </a:cubicBezTo>
                  <a:cubicBezTo>
                    <a:pt x="11537" y="1560"/>
                    <a:pt x="14097" y="4311"/>
                    <a:pt x="14097" y="7656"/>
                  </a:cubicBezTo>
                  <a:cubicBezTo>
                    <a:pt x="14097" y="11014"/>
                    <a:pt x="11537" y="13764"/>
                    <a:pt x="8275" y="14074"/>
                  </a:cubicBezTo>
                  <a:cubicBezTo>
                    <a:pt x="8073" y="14097"/>
                    <a:pt x="7870" y="14097"/>
                    <a:pt x="7656" y="14097"/>
                  </a:cubicBezTo>
                  <a:cubicBezTo>
                    <a:pt x="7453" y="14097"/>
                    <a:pt x="7251" y="14097"/>
                    <a:pt x="7049" y="14074"/>
                  </a:cubicBezTo>
                  <a:cubicBezTo>
                    <a:pt x="3786" y="13764"/>
                    <a:pt x="1215" y="11014"/>
                    <a:pt x="1215" y="7656"/>
                  </a:cubicBezTo>
                  <a:cubicBezTo>
                    <a:pt x="1215" y="4311"/>
                    <a:pt x="3786" y="1560"/>
                    <a:pt x="7049" y="1251"/>
                  </a:cubicBezTo>
                  <a:cubicBezTo>
                    <a:pt x="7251" y="1227"/>
                    <a:pt x="7453" y="1227"/>
                    <a:pt x="7656" y="1227"/>
                  </a:cubicBezTo>
                  <a:close/>
                  <a:moveTo>
                    <a:pt x="7656" y="1"/>
                  </a:moveTo>
                  <a:cubicBezTo>
                    <a:pt x="6477" y="1"/>
                    <a:pt x="5346" y="274"/>
                    <a:pt x="4346" y="751"/>
                  </a:cubicBezTo>
                  <a:cubicBezTo>
                    <a:pt x="1774" y="1989"/>
                    <a:pt x="0" y="4620"/>
                    <a:pt x="0" y="7656"/>
                  </a:cubicBezTo>
                  <a:cubicBezTo>
                    <a:pt x="0" y="10704"/>
                    <a:pt x="1774" y="13335"/>
                    <a:pt x="4346" y="14574"/>
                  </a:cubicBezTo>
                  <a:cubicBezTo>
                    <a:pt x="5346" y="15050"/>
                    <a:pt x="6477" y="15324"/>
                    <a:pt x="7656" y="15324"/>
                  </a:cubicBezTo>
                  <a:lnTo>
                    <a:pt x="7704" y="15324"/>
                  </a:lnTo>
                  <a:cubicBezTo>
                    <a:pt x="11906" y="15300"/>
                    <a:pt x="15324" y="11871"/>
                    <a:pt x="15324" y="7656"/>
                  </a:cubicBezTo>
                  <a:cubicBezTo>
                    <a:pt x="15324" y="3453"/>
                    <a:pt x="11918" y="36"/>
                    <a:pt x="77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1"/>
            <p:cNvSpPr/>
            <p:nvPr/>
          </p:nvSpPr>
          <p:spPr>
            <a:xfrm rot="-5400000">
              <a:off x="-2260798" y="2319982"/>
              <a:ext cx="342514" cy="342491"/>
            </a:xfrm>
            <a:custGeom>
              <a:rect b="b" l="l" r="r" t="t"/>
              <a:pathLst>
                <a:path extrusionOk="0" h="15324" w="15325">
                  <a:moveTo>
                    <a:pt x="7657" y="1227"/>
                  </a:moveTo>
                  <a:cubicBezTo>
                    <a:pt x="7859" y="1227"/>
                    <a:pt x="8073" y="1227"/>
                    <a:pt x="8264" y="1251"/>
                  </a:cubicBezTo>
                  <a:cubicBezTo>
                    <a:pt x="11538" y="1560"/>
                    <a:pt x="14098" y="4311"/>
                    <a:pt x="14098" y="7656"/>
                  </a:cubicBezTo>
                  <a:cubicBezTo>
                    <a:pt x="14098" y="11014"/>
                    <a:pt x="11538" y="13764"/>
                    <a:pt x="8264" y="14074"/>
                  </a:cubicBezTo>
                  <a:cubicBezTo>
                    <a:pt x="8073" y="14097"/>
                    <a:pt x="7859" y="14097"/>
                    <a:pt x="7657" y="14097"/>
                  </a:cubicBezTo>
                  <a:cubicBezTo>
                    <a:pt x="7454" y="14097"/>
                    <a:pt x="7252" y="14097"/>
                    <a:pt x="7049" y="14074"/>
                  </a:cubicBezTo>
                  <a:cubicBezTo>
                    <a:pt x="3787" y="13764"/>
                    <a:pt x="1215" y="11014"/>
                    <a:pt x="1215" y="7656"/>
                  </a:cubicBezTo>
                  <a:cubicBezTo>
                    <a:pt x="1215" y="4311"/>
                    <a:pt x="3787" y="1560"/>
                    <a:pt x="7049" y="1251"/>
                  </a:cubicBezTo>
                  <a:cubicBezTo>
                    <a:pt x="7252" y="1227"/>
                    <a:pt x="7454" y="1227"/>
                    <a:pt x="7657" y="1227"/>
                  </a:cubicBezTo>
                  <a:close/>
                  <a:moveTo>
                    <a:pt x="7657" y="1"/>
                  </a:moveTo>
                  <a:cubicBezTo>
                    <a:pt x="7454" y="1"/>
                    <a:pt x="7252" y="12"/>
                    <a:pt x="7049" y="24"/>
                  </a:cubicBezTo>
                  <a:cubicBezTo>
                    <a:pt x="3108" y="334"/>
                    <a:pt x="1" y="3644"/>
                    <a:pt x="1" y="7656"/>
                  </a:cubicBezTo>
                  <a:cubicBezTo>
                    <a:pt x="1" y="11681"/>
                    <a:pt x="3108" y="14990"/>
                    <a:pt x="7049" y="15300"/>
                  </a:cubicBezTo>
                  <a:cubicBezTo>
                    <a:pt x="7252" y="15312"/>
                    <a:pt x="7454" y="15324"/>
                    <a:pt x="7657" y="15324"/>
                  </a:cubicBezTo>
                  <a:cubicBezTo>
                    <a:pt x="7859" y="15324"/>
                    <a:pt x="8073" y="15312"/>
                    <a:pt x="8264" y="15300"/>
                  </a:cubicBezTo>
                  <a:cubicBezTo>
                    <a:pt x="11419" y="15050"/>
                    <a:pt x="14038" y="12883"/>
                    <a:pt x="14967" y="9966"/>
                  </a:cubicBezTo>
                  <a:cubicBezTo>
                    <a:pt x="15074" y="9609"/>
                    <a:pt x="15169" y="9240"/>
                    <a:pt x="15229" y="8847"/>
                  </a:cubicBezTo>
                  <a:cubicBezTo>
                    <a:pt x="15289" y="8466"/>
                    <a:pt x="15324" y="8061"/>
                    <a:pt x="15324" y="7656"/>
                  </a:cubicBezTo>
                  <a:cubicBezTo>
                    <a:pt x="15324" y="7251"/>
                    <a:pt x="15289" y="6858"/>
                    <a:pt x="15229" y="6466"/>
                  </a:cubicBezTo>
                  <a:cubicBezTo>
                    <a:pt x="14681" y="3001"/>
                    <a:pt x="11812" y="310"/>
                    <a:pt x="8264" y="24"/>
                  </a:cubicBezTo>
                  <a:cubicBezTo>
                    <a:pt x="8073" y="12"/>
                    <a:pt x="7859" y="1"/>
                    <a:pt x="76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1"/>
            <p:cNvSpPr/>
            <p:nvPr/>
          </p:nvSpPr>
          <p:spPr>
            <a:xfrm rot="-5400000">
              <a:off x="-2260787" y="1572783"/>
              <a:ext cx="342491" cy="342491"/>
            </a:xfrm>
            <a:custGeom>
              <a:rect b="b" l="l" r="r" t="t"/>
              <a:pathLst>
                <a:path extrusionOk="0" h="15324" w="15324">
                  <a:moveTo>
                    <a:pt x="7656" y="1227"/>
                  </a:moveTo>
                  <a:cubicBezTo>
                    <a:pt x="7859" y="1227"/>
                    <a:pt x="8061" y="1227"/>
                    <a:pt x="8264" y="1251"/>
                  </a:cubicBezTo>
                  <a:cubicBezTo>
                    <a:pt x="10109" y="1429"/>
                    <a:pt x="11728" y="2370"/>
                    <a:pt x="12788" y="3775"/>
                  </a:cubicBezTo>
                  <a:cubicBezTo>
                    <a:pt x="13610" y="4858"/>
                    <a:pt x="14098" y="6204"/>
                    <a:pt x="14098" y="7656"/>
                  </a:cubicBezTo>
                  <a:cubicBezTo>
                    <a:pt x="14098" y="8597"/>
                    <a:pt x="13895" y="9490"/>
                    <a:pt x="13538" y="10299"/>
                  </a:cubicBezTo>
                  <a:cubicBezTo>
                    <a:pt x="12609" y="12359"/>
                    <a:pt x="10621" y="13847"/>
                    <a:pt x="8264" y="14074"/>
                  </a:cubicBezTo>
                  <a:cubicBezTo>
                    <a:pt x="8061" y="14097"/>
                    <a:pt x="7859" y="14097"/>
                    <a:pt x="7656" y="14097"/>
                  </a:cubicBezTo>
                  <a:cubicBezTo>
                    <a:pt x="7454" y="14097"/>
                    <a:pt x="7252" y="14097"/>
                    <a:pt x="7049" y="14074"/>
                  </a:cubicBezTo>
                  <a:cubicBezTo>
                    <a:pt x="3775" y="13764"/>
                    <a:pt x="1215" y="11014"/>
                    <a:pt x="1215" y="7656"/>
                  </a:cubicBezTo>
                  <a:cubicBezTo>
                    <a:pt x="1215" y="7466"/>
                    <a:pt x="1227" y="7275"/>
                    <a:pt x="1239" y="7085"/>
                  </a:cubicBezTo>
                  <a:cubicBezTo>
                    <a:pt x="1263" y="6894"/>
                    <a:pt x="1287" y="6716"/>
                    <a:pt x="1322" y="6525"/>
                  </a:cubicBezTo>
                  <a:cubicBezTo>
                    <a:pt x="1822" y="3715"/>
                    <a:pt x="4156" y="1525"/>
                    <a:pt x="7049" y="1251"/>
                  </a:cubicBezTo>
                  <a:cubicBezTo>
                    <a:pt x="7252" y="1227"/>
                    <a:pt x="7454" y="1227"/>
                    <a:pt x="7656" y="1227"/>
                  </a:cubicBezTo>
                  <a:close/>
                  <a:moveTo>
                    <a:pt x="7597" y="1"/>
                  </a:moveTo>
                  <a:cubicBezTo>
                    <a:pt x="3823" y="24"/>
                    <a:pt x="679" y="2810"/>
                    <a:pt x="96" y="6430"/>
                  </a:cubicBezTo>
                  <a:cubicBezTo>
                    <a:pt x="60" y="6680"/>
                    <a:pt x="24" y="6930"/>
                    <a:pt x="13" y="7192"/>
                  </a:cubicBezTo>
                  <a:cubicBezTo>
                    <a:pt x="1" y="7347"/>
                    <a:pt x="1" y="7501"/>
                    <a:pt x="1" y="7656"/>
                  </a:cubicBezTo>
                  <a:cubicBezTo>
                    <a:pt x="1" y="11871"/>
                    <a:pt x="3406" y="15300"/>
                    <a:pt x="7621" y="15324"/>
                  </a:cubicBezTo>
                  <a:lnTo>
                    <a:pt x="7656" y="15324"/>
                  </a:lnTo>
                  <a:cubicBezTo>
                    <a:pt x="8847" y="15324"/>
                    <a:pt x="9966" y="15050"/>
                    <a:pt x="10978" y="14574"/>
                  </a:cubicBezTo>
                  <a:cubicBezTo>
                    <a:pt x="12538" y="13812"/>
                    <a:pt x="13800" y="12550"/>
                    <a:pt x="14562" y="10990"/>
                  </a:cubicBezTo>
                  <a:cubicBezTo>
                    <a:pt x="15050" y="9990"/>
                    <a:pt x="15324" y="8859"/>
                    <a:pt x="15324" y="7656"/>
                  </a:cubicBezTo>
                  <a:cubicBezTo>
                    <a:pt x="15324" y="5966"/>
                    <a:pt x="14764" y="4394"/>
                    <a:pt x="13824" y="3120"/>
                  </a:cubicBezTo>
                  <a:cubicBezTo>
                    <a:pt x="13086" y="2120"/>
                    <a:pt x="12109" y="1298"/>
                    <a:pt x="10966" y="751"/>
                  </a:cubicBezTo>
                  <a:cubicBezTo>
                    <a:pt x="9966" y="274"/>
                    <a:pt x="8847" y="1"/>
                    <a:pt x="76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1"/>
            <p:cNvSpPr/>
            <p:nvPr/>
          </p:nvSpPr>
          <p:spPr>
            <a:xfrm rot="-5400000">
              <a:off x="-2151688" y="1241222"/>
              <a:ext cx="124311" cy="124288"/>
            </a:xfrm>
            <a:custGeom>
              <a:rect b="b" l="l" r="r" t="t"/>
              <a:pathLst>
                <a:path extrusionOk="0" h="5561" w="5562">
                  <a:moveTo>
                    <a:pt x="2775" y="1226"/>
                  </a:moveTo>
                  <a:cubicBezTo>
                    <a:pt x="3644" y="1226"/>
                    <a:pt x="4335" y="1917"/>
                    <a:pt x="4335" y="2774"/>
                  </a:cubicBezTo>
                  <a:cubicBezTo>
                    <a:pt x="4335" y="3643"/>
                    <a:pt x="3644" y="4346"/>
                    <a:pt x="2775" y="4346"/>
                  </a:cubicBezTo>
                  <a:cubicBezTo>
                    <a:pt x="1918" y="4346"/>
                    <a:pt x="1215" y="3643"/>
                    <a:pt x="1215" y="2774"/>
                  </a:cubicBezTo>
                  <a:cubicBezTo>
                    <a:pt x="1215" y="1917"/>
                    <a:pt x="1918" y="1226"/>
                    <a:pt x="2775" y="1226"/>
                  </a:cubicBezTo>
                  <a:close/>
                  <a:moveTo>
                    <a:pt x="2775" y="0"/>
                  </a:moveTo>
                  <a:cubicBezTo>
                    <a:pt x="1251" y="0"/>
                    <a:pt x="1" y="1250"/>
                    <a:pt x="1" y="2774"/>
                  </a:cubicBezTo>
                  <a:cubicBezTo>
                    <a:pt x="1" y="4310"/>
                    <a:pt x="1251" y="5560"/>
                    <a:pt x="2775" y="5560"/>
                  </a:cubicBezTo>
                  <a:cubicBezTo>
                    <a:pt x="3359" y="5560"/>
                    <a:pt x="3894" y="5382"/>
                    <a:pt x="4335" y="5084"/>
                  </a:cubicBezTo>
                  <a:cubicBezTo>
                    <a:pt x="5073" y="4584"/>
                    <a:pt x="5561" y="3739"/>
                    <a:pt x="5561" y="2774"/>
                  </a:cubicBezTo>
                  <a:cubicBezTo>
                    <a:pt x="5561" y="1822"/>
                    <a:pt x="5073" y="976"/>
                    <a:pt x="4335" y="476"/>
                  </a:cubicBezTo>
                  <a:cubicBezTo>
                    <a:pt x="3894" y="179"/>
                    <a:pt x="3359" y="0"/>
                    <a:pt x="27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1"/>
            <p:cNvSpPr/>
            <p:nvPr/>
          </p:nvSpPr>
          <p:spPr>
            <a:xfrm rot="-5400000">
              <a:off x="-2373731" y="1223780"/>
              <a:ext cx="568405" cy="499500"/>
            </a:xfrm>
            <a:custGeom>
              <a:rect b="b" l="l" r="r" t="t"/>
              <a:pathLst>
                <a:path extrusionOk="0" h="22349" w="25432">
                  <a:moveTo>
                    <a:pt x="25253" y="0"/>
                  </a:moveTo>
                  <a:lnTo>
                    <a:pt x="0" y="3596"/>
                  </a:lnTo>
                  <a:lnTo>
                    <a:pt x="0" y="18752"/>
                  </a:lnTo>
                  <a:lnTo>
                    <a:pt x="25253" y="22348"/>
                  </a:lnTo>
                  <a:lnTo>
                    <a:pt x="25432" y="21146"/>
                  </a:lnTo>
                  <a:lnTo>
                    <a:pt x="1215" y="17693"/>
                  </a:lnTo>
                  <a:lnTo>
                    <a:pt x="1215" y="4656"/>
                  </a:lnTo>
                  <a:lnTo>
                    <a:pt x="25432" y="1203"/>
                  </a:lnTo>
                  <a:lnTo>
                    <a:pt x="252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1"/>
            <p:cNvSpPr/>
            <p:nvPr/>
          </p:nvSpPr>
          <p:spPr>
            <a:xfrm rot="-5400000">
              <a:off x="-2373731" y="3259170"/>
              <a:ext cx="568405" cy="499500"/>
            </a:xfrm>
            <a:custGeom>
              <a:rect b="b" l="l" r="r" t="t"/>
              <a:pathLst>
                <a:path extrusionOk="0" h="22349" w="25432">
                  <a:moveTo>
                    <a:pt x="167" y="0"/>
                  </a:moveTo>
                  <a:lnTo>
                    <a:pt x="0" y="1203"/>
                  </a:lnTo>
                  <a:lnTo>
                    <a:pt x="24206" y="4656"/>
                  </a:lnTo>
                  <a:lnTo>
                    <a:pt x="24206" y="17693"/>
                  </a:lnTo>
                  <a:lnTo>
                    <a:pt x="0" y="21146"/>
                  </a:lnTo>
                  <a:lnTo>
                    <a:pt x="167" y="22348"/>
                  </a:lnTo>
                  <a:lnTo>
                    <a:pt x="25432" y="18752"/>
                  </a:lnTo>
                  <a:lnTo>
                    <a:pt x="25432" y="3596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1"/>
            <p:cNvSpPr/>
            <p:nvPr/>
          </p:nvSpPr>
          <p:spPr>
            <a:xfrm rot="-5400000">
              <a:off x="-2096980" y="1682273"/>
              <a:ext cx="27155" cy="1618185"/>
            </a:xfrm>
            <a:custGeom>
              <a:rect b="b" l="l" r="r" t="t"/>
              <a:pathLst>
                <a:path extrusionOk="0" h="72402" w="1215">
                  <a:moveTo>
                    <a:pt x="0" y="0"/>
                  </a:moveTo>
                  <a:lnTo>
                    <a:pt x="0" y="72402"/>
                  </a:lnTo>
                  <a:lnTo>
                    <a:pt x="1215" y="72402"/>
                  </a:lnTo>
                  <a:lnTo>
                    <a:pt x="12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1"/>
            <p:cNvSpPr/>
            <p:nvPr/>
          </p:nvSpPr>
          <p:spPr>
            <a:xfrm rot="-5400000">
              <a:off x="-2104328" y="1160586"/>
              <a:ext cx="27446" cy="188701"/>
            </a:xfrm>
            <a:custGeom>
              <a:rect b="b" l="l" r="r" t="t"/>
              <a:pathLst>
                <a:path extrusionOk="0" h="8443" w="1228">
                  <a:moveTo>
                    <a:pt x="1" y="1"/>
                  </a:moveTo>
                  <a:lnTo>
                    <a:pt x="1" y="8442"/>
                  </a:lnTo>
                  <a:lnTo>
                    <a:pt x="1227" y="8442"/>
                  </a:lnTo>
                  <a:lnTo>
                    <a:pt x="12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1"/>
            <p:cNvSpPr/>
            <p:nvPr/>
          </p:nvSpPr>
          <p:spPr>
            <a:xfrm rot="-5400000">
              <a:off x="-2151677" y="3631309"/>
              <a:ext cx="124288" cy="124288"/>
            </a:xfrm>
            <a:custGeom>
              <a:rect b="b" l="l" r="r" t="t"/>
              <a:pathLst>
                <a:path extrusionOk="0" h="5561" w="5561">
                  <a:moveTo>
                    <a:pt x="2786" y="1226"/>
                  </a:moveTo>
                  <a:cubicBezTo>
                    <a:pt x="3167" y="1226"/>
                    <a:pt x="3512" y="1357"/>
                    <a:pt x="3786" y="1584"/>
                  </a:cubicBezTo>
                  <a:cubicBezTo>
                    <a:pt x="3929" y="1715"/>
                    <a:pt x="4060" y="1869"/>
                    <a:pt x="4155" y="2036"/>
                  </a:cubicBezTo>
                  <a:cubicBezTo>
                    <a:pt x="4203" y="2119"/>
                    <a:pt x="4239" y="2215"/>
                    <a:pt x="4262" y="2310"/>
                  </a:cubicBezTo>
                  <a:cubicBezTo>
                    <a:pt x="4310" y="2453"/>
                    <a:pt x="4346" y="2619"/>
                    <a:pt x="4346" y="2774"/>
                  </a:cubicBezTo>
                  <a:cubicBezTo>
                    <a:pt x="4346" y="3643"/>
                    <a:pt x="3643" y="4346"/>
                    <a:pt x="2786" y="4346"/>
                  </a:cubicBezTo>
                  <a:cubicBezTo>
                    <a:pt x="2429" y="4346"/>
                    <a:pt x="2096" y="4215"/>
                    <a:pt x="1834" y="4012"/>
                  </a:cubicBezTo>
                  <a:cubicBezTo>
                    <a:pt x="1465" y="3727"/>
                    <a:pt x="1226" y="3286"/>
                    <a:pt x="1226" y="2774"/>
                  </a:cubicBezTo>
                  <a:cubicBezTo>
                    <a:pt x="1226" y="2560"/>
                    <a:pt x="1262" y="2357"/>
                    <a:pt x="1345" y="2179"/>
                  </a:cubicBezTo>
                  <a:cubicBezTo>
                    <a:pt x="1429" y="1976"/>
                    <a:pt x="1560" y="1798"/>
                    <a:pt x="1703" y="1655"/>
                  </a:cubicBezTo>
                  <a:cubicBezTo>
                    <a:pt x="1988" y="1381"/>
                    <a:pt x="2369" y="1226"/>
                    <a:pt x="2786" y="1226"/>
                  </a:cubicBezTo>
                  <a:close/>
                  <a:moveTo>
                    <a:pt x="2786" y="0"/>
                  </a:moveTo>
                  <a:cubicBezTo>
                    <a:pt x="2405" y="0"/>
                    <a:pt x="2036" y="83"/>
                    <a:pt x="1703" y="214"/>
                  </a:cubicBezTo>
                  <a:cubicBezTo>
                    <a:pt x="1536" y="286"/>
                    <a:pt x="1369" y="381"/>
                    <a:pt x="1226" y="476"/>
                  </a:cubicBezTo>
                  <a:cubicBezTo>
                    <a:pt x="631" y="881"/>
                    <a:pt x="202" y="1512"/>
                    <a:pt x="60" y="2250"/>
                  </a:cubicBezTo>
                  <a:cubicBezTo>
                    <a:pt x="24" y="2417"/>
                    <a:pt x="0" y="2596"/>
                    <a:pt x="0" y="2774"/>
                  </a:cubicBezTo>
                  <a:cubicBezTo>
                    <a:pt x="0" y="3739"/>
                    <a:pt x="488" y="4572"/>
                    <a:pt x="1226" y="5084"/>
                  </a:cubicBezTo>
                  <a:cubicBezTo>
                    <a:pt x="1405" y="5203"/>
                    <a:pt x="1607" y="5310"/>
                    <a:pt x="1834" y="5394"/>
                  </a:cubicBezTo>
                  <a:cubicBezTo>
                    <a:pt x="2131" y="5501"/>
                    <a:pt x="2453" y="5560"/>
                    <a:pt x="2786" y="5560"/>
                  </a:cubicBezTo>
                  <a:cubicBezTo>
                    <a:pt x="4310" y="5560"/>
                    <a:pt x="5560" y="4310"/>
                    <a:pt x="5560" y="2774"/>
                  </a:cubicBezTo>
                  <a:cubicBezTo>
                    <a:pt x="5560" y="2691"/>
                    <a:pt x="5560" y="2596"/>
                    <a:pt x="5548" y="2500"/>
                  </a:cubicBezTo>
                  <a:cubicBezTo>
                    <a:pt x="5536" y="2405"/>
                    <a:pt x="5525" y="2322"/>
                    <a:pt x="5513" y="2238"/>
                  </a:cubicBezTo>
                  <a:cubicBezTo>
                    <a:pt x="5453" y="1941"/>
                    <a:pt x="5346" y="1655"/>
                    <a:pt x="5191" y="1405"/>
                  </a:cubicBezTo>
                  <a:cubicBezTo>
                    <a:pt x="4715" y="572"/>
                    <a:pt x="3822" y="0"/>
                    <a:pt x="27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1"/>
            <p:cNvSpPr/>
            <p:nvPr/>
          </p:nvSpPr>
          <p:spPr>
            <a:xfrm rot="-5400000">
              <a:off x="-2104316" y="3647535"/>
              <a:ext cx="27423" cy="188701"/>
            </a:xfrm>
            <a:custGeom>
              <a:rect b="b" l="l" r="r" t="t"/>
              <a:pathLst>
                <a:path extrusionOk="0" h="8443" w="1227">
                  <a:moveTo>
                    <a:pt x="0" y="1"/>
                  </a:moveTo>
                  <a:lnTo>
                    <a:pt x="0" y="8442"/>
                  </a:lnTo>
                  <a:lnTo>
                    <a:pt x="1226" y="8442"/>
                  </a:lnTo>
                  <a:lnTo>
                    <a:pt x="12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1"/>
            <p:cNvSpPr/>
            <p:nvPr/>
          </p:nvSpPr>
          <p:spPr>
            <a:xfrm rot="-5400000">
              <a:off x="-3413931" y="1667067"/>
              <a:ext cx="2645637" cy="1648536"/>
            </a:xfrm>
            <a:custGeom>
              <a:rect b="b" l="l" r="r" t="t"/>
              <a:pathLst>
                <a:path extrusionOk="0" h="73760" w="118373">
                  <a:moveTo>
                    <a:pt x="116337" y="2036"/>
                  </a:moveTo>
                  <a:lnTo>
                    <a:pt x="116337" y="71735"/>
                  </a:lnTo>
                  <a:lnTo>
                    <a:pt x="2037" y="71735"/>
                  </a:lnTo>
                  <a:lnTo>
                    <a:pt x="2037" y="2036"/>
                  </a:lnTo>
                  <a:close/>
                  <a:moveTo>
                    <a:pt x="1" y="0"/>
                  </a:moveTo>
                  <a:lnTo>
                    <a:pt x="1" y="73759"/>
                  </a:lnTo>
                  <a:lnTo>
                    <a:pt x="118373" y="73759"/>
                  </a:lnTo>
                  <a:lnTo>
                    <a:pt x="1183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2"/>
          <p:cNvPicPr preferRelativeResize="0"/>
          <p:nvPr/>
        </p:nvPicPr>
        <p:blipFill rotWithShape="1">
          <a:blip r:embed="rId2">
            <a:alphaModFix/>
          </a:blip>
          <a:srcRect b="0" l="35782" r="0" t="27588"/>
          <a:stretch/>
        </p:blipFill>
        <p:spPr>
          <a:xfrm rot="10800000">
            <a:off x="3761073" y="1844325"/>
            <a:ext cx="5414052" cy="331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22"/>
          <p:cNvPicPr preferRelativeResize="0"/>
          <p:nvPr/>
        </p:nvPicPr>
        <p:blipFill rotWithShape="1">
          <a:blip r:embed="rId2">
            <a:alphaModFix/>
          </a:blip>
          <a:srcRect b="0" l="76147" r="0" t="56224"/>
          <a:stretch/>
        </p:blipFill>
        <p:spPr>
          <a:xfrm>
            <a:off x="0" y="1"/>
            <a:ext cx="2010952" cy="20039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3" name="Google Shape;203;p22"/>
          <p:cNvGrpSpPr/>
          <p:nvPr/>
        </p:nvGrpSpPr>
        <p:grpSpPr>
          <a:xfrm flipH="1">
            <a:off x="287158" y="2136108"/>
            <a:ext cx="2274737" cy="1373791"/>
            <a:chOff x="3514563" y="434226"/>
            <a:chExt cx="1212417" cy="732220"/>
          </a:xfrm>
        </p:grpSpPr>
        <p:grpSp>
          <p:nvGrpSpPr>
            <p:cNvPr id="204" name="Google Shape;204;p22"/>
            <p:cNvGrpSpPr/>
            <p:nvPr/>
          </p:nvGrpSpPr>
          <p:grpSpPr>
            <a:xfrm>
              <a:off x="3722876" y="434226"/>
              <a:ext cx="802175" cy="732220"/>
              <a:chOff x="3722876" y="434226"/>
              <a:chExt cx="802175" cy="732220"/>
            </a:xfrm>
          </p:grpSpPr>
          <p:sp>
            <p:nvSpPr>
              <p:cNvPr id="205" name="Google Shape;205;p22"/>
              <p:cNvSpPr/>
              <p:nvPr/>
            </p:nvSpPr>
            <p:spPr>
              <a:xfrm>
                <a:off x="3722876" y="435511"/>
                <a:ext cx="802175" cy="730935"/>
              </a:xfrm>
              <a:custGeom>
                <a:rect b="b" l="l" r="r" t="t"/>
                <a:pathLst>
                  <a:path extrusionOk="0" h="61243" w="67212">
                    <a:moveTo>
                      <a:pt x="33602" y="0"/>
                    </a:moveTo>
                    <a:cubicBezTo>
                      <a:pt x="25766" y="0"/>
                      <a:pt x="17931" y="2991"/>
                      <a:pt x="11955" y="8974"/>
                    </a:cubicBezTo>
                    <a:cubicBezTo>
                      <a:pt x="1" y="20928"/>
                      <a:pt x="1" y="40312"/>
                      <a:pt x="11955" y="52277"/>
                    </a:cubicBezTo>
                    <a:cubicBezTo>
                      <a:pt x="17931" y="58254"/>
                      <a:pt x="25766" y="61243"/>
                      <a:pt x="33602" y="61243"/>
                    </a:cubicBezTo>
                    <a:cubicBezTo>
                      <a:pt x="41437" y="61243"/>
                      <a:pt x="49275" y="58254"/>
                      <a:pt x="55258" y="52277"/>
                    </a:cubicBezTo>
                    <a:cubicBezTo>
                      <a:pt x="67211" y="40312"/>
                      <a:pt x="67211" y="20928"/>
                      <a:pt x="55258" y="8974"/>
                    </a:cubicBezTo>
                    <a:cubicBezTo>
                      <a:pt x="49275" y="2991"/>
                      <a:pt x="41437" y="0"/>
                      <a:pt x="336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206" name="Google Shape;206;p22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3752838" y="434226"/>
                <a:ext cx="730900" cy="73095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207" name="Google Shape;207;p22"/>
            <p:cNvSpPr/>
            <p:nvPr/>
          </p:nvSpPr>
          <p:spPr>
            <a:xfrm>
              <a:off x="3880323" y="441586"/>
              <a:ext cx="177068" cy="710789"/>
            </a:xfrm>
            <a:custGeom>
              <a:rect b="b" l="l" r="r" t="t"/>
              <a:pathLst>
                <a:path extrusionOk="0" h="59555" w="14836">
                  <a:moveTo>
                    <a:pt x="14812" y="0"/>
                  </a:moveTo>
                  <a:lnTo>
                    <a:pt x="13288" y="333"/>
                  </a:lnTo>
                  <a:cubicBezTo>
                    <a:pt x="11455" y="2500"/>
                    <a:pt x="9835" y="4810"/>
                    <a:pt x="8430" y="7263"/>
                  </a:cubicBezTo>
                  <a:cubicBezTo>
                    <a:pt x="8252" y="7560"/>
                    <a:pt x="8085" y="7858"/>
                    <a:pt x="7918" y="8168"/>
                  </a:cubicBezTo>
                  <a:cubicBezTo>
                    <a:pt x="7514" y="8906"/>
                    <a:pt x="7121" y="9668"/>
                    <a:pt x="6752" y="10430"/>
                  </a:cubicBezTo>
                  <a:cubicBezTo>
                    <a:pt x="6597" y="10751"/>
                    <a:pt x="6454" y="11073"/>
                    <a:pt x="6299" y="11394"/>
                  </a:cubicBezTo>
                  <a:cubicBezTo>
                    <a:pt x="5775" y="12561"/>
                    <a:pt x="5287" y="13752"/>
                    <a:pt x="4847" y="14966"/>
                  </a:cubicBezTo>
                  <a:cubicBezTo>
                    <a:pt x="4728" y="15300"/>
                    <a:pt x="4608" y="15633"/>
                    <a:pt x="4501" y="15978"/>
                  </a:cubicBezTo>
                  <a:cubicBezTo>
                    <a:pt x="4061" y="17276"/>
                    <a:pt x="3680" y="18598"/>
                    <a:pt x="3346" y="19931"/>
                  </a:cubicBezTo>
                  <a:cubicBezTo>
                    <a:pt x="1" y="33516"/>
                    <a:pt x="2668" y="47720"/>
                    <a:pt x="10478" y="59079"/>
                  </a:cubicBezTo>
                  <a:lnTo>
                    <a:pt x="11990" y="59555"/>
                  </a:lnTo>
                  <a:cubicBezTo>
                    <a:pt x="3787" y="48256"/>
                    <a:pt x="894" y="33885"/>
                    <a:pt x="4275" y="20169"/>
                  </a:cubicBezTo>
                  <a:cubicBezTo>
                    <a:pt x="4632" y="18717"/>
                    <a:pt x="5061" y="17288"/>
                    <a:pt x="5537" y="15895"/>
                  </a:cubicBezTo>
                  <a:cubicBezTo>
                    <a:pt x="5656" y="15573"/>
                    <a:pt x="5775" y="15240"/>
                    <a:pt x="5894" y="14919"/>
                  </a:cubicBezTo>
                  <a:cubicBezTo>
                    <a:pt x="6335" y="13728"/>
                    <a:pt x="6823" y="12549"/>
                    <a:pt x="7359" y="11394"/>
                  </a:cubicBezTo>
                  <a:cubicBezTo>
                    <a:pt x="7514" y="11085"/>
                    <a:pt x="7656" y="10763"/>
                    <a:pt x="7823" y="10442"/>
                  </a:cubicBezTo>
                  <a:cubicBezTo>
                    <a:pt x="8168" y="9739"/>
                    <a:pt x="8526" y="9049"/>
                    <a:pt x="8919" y="8358"/>
                  </a:cubicBezTo>
                  <a:cubicBezTo>
                    <a:pt x="9085" y="8061"/>
                    <a:pt x="9252" y="7763"/>
                    <a:pt x="9419" y="7465"/>
                  </a:cubicBezTo>
                  <a:cubicBezTo>
                    <a:pt x="10978" y="4810"/>
                    <a:pt x="12788" y="2310"/>
                    <a:pt x="148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2"/>
            <p:cNvSpPr/>
            <p:nvPr/>
          </p:nvSpPr>
          <p:spPr>
            <a:xfrm>
              <a:off x="3758968" y="619609"/>
              <a:ext cx="566435" cy="500936"/>
            </a:xfrm>
            <a:custGeom>
              <a:rect b="b" l="l" r="r" t="t"/>
              <a:pathLst>
                <a:path extrusionOk="0" h="41972" w="47460">
                  <a:moveTo>
                    <a:pt x="16313" y="1"/>
                  </a:moveTo>
                  <a:cubicBezTo>
                    <a:pt x="16229" y="1"/>
                    <a:pt x="16146" y="1"/>
                    <a:pt x="16062" y="3"/>
                  </a:cubicBezTo>
                  <a:cubicBezTo>
                    <a:pt x="15717" y="14"/>
                    <a:pt x="15360" y="26"/>
                    <a:pt x="15015" y="50"/>
                  </a:cubicBezTo>
                  <a:cubicBezTo>
                    <a:pt x="10395" y="431"/>
                    <a:pt x="6121" y="2800"/>
                    <a:pt x="2787" y="6956"/>
                  </a:cubicBezTo>
                  <a:cubicBezTo>
                    <a:pt x="1858" y="8111"/>
                    <a:pt x="1025" y="9385"/>
                    <a:pt x="287" y="10766"/>
                  </a:cubicBezTo>
                  <a:lnTo>
                    <a:pt x="275" y="10766"/>
                  </a:lnTo>
                  <a:lnTo>
                    <a:pt x="275" y="10790"/>
                  </a:lnTo>
                  <a:lnTo>
                    <a:pt x="1" y="13611"/>
                  </a:lnTo>
                  <a:cubicBezTo>
                    <a:pt x="941" y="11337"/>
                    <a:pt x="2132" y="9313"/>
                    <a:pt x="3537" y="7563"/>
                  </a:cubicBezTo>
                  <a:cubicBezTo>
                    <a:pt x="6585" y="3753"/>
                    <a:pt x="10478" y="1527"/>
                    <a:pt x="14669" y="1062"/>
                  </a:cubicBezTo>
                  <a:cubicBezTo>
                    <a:pt x="15015" y="1026"/>
                    <a:pt x="15360" y="991"/>
                    <a:pt x="15705" y="979"/>
                  </a:cubicBezTo>
                  <a:cubicBezTo>
                    <a:pt x="15906" y="971"/>
                    <a:pt x="16107" y="967"/>
                    <a:pt x="16309" y="967"/>
                  </a:cubicBezTo>
                  <a:cubicBezTo>
                    <a:pt x="17652" y="967"/>
                    <a:pt x="19020" y="1140"/>
                    <a:pt x="20396" y="1503"/>
                  </a:cubicBezTo>
                  <a:cubicBezTo>
                    <a:pt x="24825" y="2658"/>
                    <a:pt x="29231" y="5110"/>
                    <a:pt x="33136" y="8575"/>
                  </a:cubicBezTo>
                  <a:cubicBezTo>
                    <a:pt x="36803" y="11849"/>
                    <a:pt x="39887" y="15885"/>
                    <a:pt x="42042" y="20231"/>
                  </a:cubicBezTo>
                  <a:cubicBezTo>
                    <a:pt x="45387" y="26970"/>
                    <a:pt x="46554" y="34578"/>
                    <a:pt x="45435" y="41972"/>
                  </a:cubicBezTo>
                  <a:lnTo>
                    <a:pt x="46495" y="41353"/>
                  </a:lnTo>
                  <a:cubicBezTo>
                    <a:pt x="47459" y="34007"/>
                    <a:pt x="46221" y="26482"/>
                    <a:pt x="42911" y="19803"/>
                  </a:cubicBezTo>
                  <a:cubicBezTo>
                    <a:pt x="40696" y="15338"/>
                    <a:pt x="37541" y="11218"/>
                    <a:pt x="33779" y="7861"/>
                  </a:cubicBezTo>
                  <a:cubicBezTo>
                    <a:pt x="29766" y="4289"/>
                    <a:pt x="25218" y="1765"/>
                    <a:pt x="20646" y="574"/>
                  </a:cubicBezTo>
                  <a:cubicBezTo>
                    <a:pt x="19184" y="192"/>
                    <a:pt x="17733" y="1"/>
                    <a:pt x="163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22"/>
            <p:cNvSpPr/>
            <p:nvPr/>
          </p:nvSpPr>
          <p:spPr>
            <a:xfrm>
              <a:off x="3823202" y="566056"/>
              <a:ext cx="654384" cy="348729"/>
            </a:xfrm>
            <a:custGeom>
              <a:rect b="b" l="l" r="r" t="t"/>
              <a:pathLst>
                <a:path extrusionOk="0" h="29219" w="54829">
                  <a:moveTo>
                    <a:pt x="11369" y="1"/>
                  </a:moveTo>
                  <a:cubicBezTo>
                    <a:pt x="7830" y="1"/>
                    <a:pt x="4303" y="370"/>
                    <a:pt x="846" y="1108"/>
                  </a:cubicBezTo>
                  <a:lnTo>
                    <a:pt x="846" y="1120"/>
                  </a:lnTo>
                  <a:lnTo>
                    <a:pt x="0" y="2287"/>
                  </a:lnTo>
                  <a:cubicBezTo>
                    <a:pt x="3632" y="1430"/>
                    <a:pt x="7347" y="977"/>
                    <a:pt x="11085" y="965"/>
                  </a:cubicBezTo>
                  <a:cubicBezTo>
                    <a:pt x="11442" y="965"/>
                    <a:pt x="11800" y="965"/>
                    <a:pt x="12145" y="977"/>
                  </a:cubicBezTo>
                  <a:cubicBezTo>
                    <a:pt x="15895" y="1037"/>
                    <a:pt x="19658" y="1525"/>
                    <a:pt x="23372" y="2430"/>
                  </a:cubicBezTo>
                  <a:cubicBezTo>
                    <a:pt x="41017" y="6787"/>
                    <a:pt x="51174" y="15562"/>
                    <a:pt x="54293" y="29207"/>
                  </a:cubicBezTo>
                  <a:lnTo>
                    <a:pt x="54293" y="29219"/>
                  </a:lnTo>
                  <a:lnTo>
                    <a:pt x="54829" y="27409"/>
                  </a:lnTo>
                  <a:cubicBezTo>
                    <a:pt x="53257" y="21742"/>
                    <a:pt x="50412" y="16896"/>
                    <a:pt x="46351" y="12943"/>
                  </a:cubicBezTo>
                  <a:cubicBezTo>
                    <a:pt x="41017" y="7764"/>
                    <a:pt x="33374" y="3906"/>
                    <a:pt x="23599" y="1501"/>
                  </a:cubicBezTo>
                  <a:cubicBezTo>
                    <a:pt x="19967" y="608"/>
                    <a:pt x="16276" y="108"/>
                    <a:pt x="12609" y="25"/>
                  </a:cubicBezTo>
                  <a:cubicBezTo>
                    <a:pt x="12252" y="13"/>
                    <a:pt x="11895" y="1"/>
                    <a:pt x="11538" y="1"/>
                  </a:cubicBezTo>
                  <a:cubicBezTo>
                    <a:pt x="11481" y="1"/>
                    <a:pt x="11425" y="1"/>
                    <a:pt x="11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22"/>
            <p:cNvSpPr/>
            <p:nvPr/>
          </p:nvSpPr>
          <p:spPr>
            <a:xfrm>
              <a:off x="3913574" y="495437"/>
              <a:ext cx="476911" cy="55569"/>
            </a:xfrm>
            <a:custGeom>
              <a:rect b="b" l="l" r="r" t="t"/>
              <a:pathLst>
                <a:path extrusionOk="0" h="4656" w="39959">
                  <a:moveTo>
                    <a:pt x="846" y="0"/>
                  </a:moveTo>
                  <a:lnTo>
                    <a:pt x="1" y="560"/>
                  </a:lnTo>
                  <a:lnTo>
                    <a:pt x="1" y="572"/>
                  </a:lnTo>
                  <a:cubicBezTo>
                    <a:pt x="120" y="893"/>
                    <a:pt x="287" y="1203"/>
                    <a:pt x="525" y="1501"/>
                  </a:cubicBezTo>
                  <a:cubicBezTo>
                    <a:pt x="1703" y="2977"/>
                    <a:pt x="4132" y="3501"/>
                    <a:pt x="5132" y="3656"/>
                  </a:cubicBezTo>
                  <a:cubicBezTo>
                    <a:pt x="5323" y="3680"/>
                    <a:pt x="5454" y="3691"/>
                    <a:pt x="5525" y="3703"/>
                  </a:cubicBezTo>
                  <a:cubicBezTo>
                    <a:pt x="5621" y="3727"/>
                    <a:pt x="5811" y="3787"/>
                    <a:pt x="6133" y="3846"/>
                  </a:cubicBezTo>
                  <a:cubicBezTo>
                    <a:pt x="6775" y="3968"/>
                    <a:pt x="7920" y="4114"/>
                    <a:pt x="9716" y="4114"/>
                  </a:cubicBezTo>
                  <a:cubicBezTo>
                    <a:pt x="11616" y="4114"/>
                    <a:pt x="14245" y="3950"/>
                    <a:pt x="17777" y="3418"/>
                  </a:cubicBezTo>
                  <a:cubicBezTo>
                    <a:pt x="18182" y="3358"/>
                    <a:pt x="18575" y="3299"/>
                    <a:pt x="18979" y="3239"/>
                  </a:cubicBezTo>
                  <a:cubicBezTo>
                    <a:pt x="21821" y="2804"/>
                    <a:pt x="24507" y="2394"/>
                    <a:pt x="27506" y="2394"/>
                  </a:cubicBezTo>
                  <a:cubicBezTo>
                    <a:pt x="30991" y="2394"/>
                    <a:pt x="34897" y="2947"/>
                    <a:pt x="39958" y="4656"/>
                  </a:cubicBezTo>
                  <a:lnTo>
                    <a:pt x="38458" y="3156"/>
                  </a:lnTo>
                  <a:cubicBezTo>
                    <a:pt x="34151" y="1862"/>
                    <a:pt x="30686" y="1426"/>
                    <a:pt x="27553" y="1426"/>
                  </a:cubicBezTo>
                  <a:cubicBezTo>
                    <a:pt x="24485" y="1426"/>
                    <a:pt x="21735" y="1845"/>
                    <a:pt x="18825" y="2286"/>
                  </a:cubicBezTo>
                  <a:cubicBezTo>
                    <a:pt x="18432" y="2346"/>
                    <a:pt x="18039" y="2406"/>
                    <a:pt x="17634" y="2465"/>
                  </a:cubicBezTo>
                  <a:cubicBezTo>
                    <a:pt x="14162" y="2990"/>
                    <a:pt x="11586" y="3148"/>
                    <a:pt x="9738" y="3148"/>
                  </a:cubicBezTo>
                  <a:cubicBezTo>
                    <a:pt x="8272" y="3148"/>
                    <a:pt x="7265" y="3048"/>
                    <a:pt x="6633" y="2953"/>
                  </a:cubicBezTo>
                  <a:cubicBezTo>
                    <a:pt x="6061" y="2870"/>
                    <a:pt x="5799" y="2775"/>
                    <a:pt x="5787" y="2775"/>
                  </a:cubicBezTo>
                  <a:lnTo>
                    <a:pt x="5728" y="2751"/>
                  </a:lnTo>
                  <a:lnTo>
                    <a:pt x="5644" y="2751"/>
                  </a:lnTo>
                  <a:cubicBezTo>
                    <a:pt x="5335" y="2715"/>
                    <a:pt x="2454" y="2370"/>
                    <a:pt x="1275" y="893"/>
                  </a:cubicBezTo>
                  <a:cubicBezTo>
                    <a:pt x="1049" y="620"/>
                    <a:pt x="906" y="322"/>
                    <a:pt x="8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1" name="Google Shape;211;p22"/>
            <p:cNvGrpSpPr/>
            <p:nvPr/>
          </p:nvGrpSpPr>
          <p:grpSpPr>
            <a:xfrm>
              <a:off x="3514563" y="542473"/>
              <a:ext cx="1212417" cy="517120"/>
              <a:chOff x="3514563" y="542473"/>
              <a:chExt cx="1212417" cy="517120"/>
            </a:xfrm>
          </p:grpSpPr>
          <p:sp>
            <p:nvSpPr>
              <p:cNvPr id="212" name="Google Shape;212;p22"/>
              <p:cNvSpPr/>
              <p:nvPr/>
            </p:nvSpPr>
            <p:spPr>
              <a:xfrm>
                <a:off x="3514563" y="542473"/>
                <a:ext cx="1212417" cy="237602"/>
              </a:xfrm>
              <a:custGeom>
                <a:rect b="b" l="l" r="r" t="t"/>
                <a:pathLst>
                  <a:path extrusionOk="0" fill="none" h="19908" w="101585">
                    <a:moveTo>
                      <a:pt x="72747" y="60"/>
                    </a:moveTo>
                    <a:cubicBezTo>
                      <a:pt x="89809" y="1739"/>
                      <a:pt x="101584" y="5323"/>
                      <a:pt x="101584" y="9478"/>
                    </a:cubicBezTo>
                    <a:cubicBezTo>
                      <a:pt x="101584" y="15240"/>
                      <a:pt x="78843" y="19908"/>
                      <a:pt x="50792" y="19908"/>
                    </a:cubicBezTo>
                    <a:cubicBezTo>
                      <a:pt x="22741" y="19908"/>
                      <a:pt x="0" y="15240"/>
                      <a:pt x="0" y="9478"/>
                    </a:cubicBezTo>
                    <a:cubicBezTo>
                      <a:pt x="0" y="5275"/>
                      <a:pt x="12049" y="1655"/>
                      <a:pt x="29420" y="0"/>
                    </a:cubicBezTo>
                  </a:path>
                </a:pathLst>
              </a:custGeom>
              <a:noFill/>
              <a:ln cap="flat" cmpd="sng" w="19050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22"/>
              <p:cNvSpPr/>
              <p:nvPr/>
            </p:nvSpPr>
            <p:spPr>
              <a:xfrm>
                <a:off x="3514563" y="692961"/>
                <a:ext cx="1212417" cy="226944"/>
              </a:xfrm>
              <a:custGeom>
                <a:rect b="b" l="l" r="r" t="t"/>
                <a:pathLst>
                  <a:path extrusionOk="0" fill="none" h="19015" w="101585">
                    <a:moveTo>
                      <a:pt x="80343" y="83"/>
                    </a:moveTo>
                    <a:cubicBezTo>
                      <a:pt x="93202" y="1977"/>
                      <a:pt x="101584" y="5072"/>
                      <a:pt x="101584" y="8573"/>
                    </a:cubicBezTo>
                    <a:cubicBezTo>
                      <a:pt x="101584" y="14335"/>
                      <a:pt x="78843" y="19014"/>
                      <a:pt x="50792" y="19014"/>
                    </a:cubicBezTo>
                    <a:cubicBezTo>
                      <a:pt x="22741" y="19014"/>
                      <a:pt x="0" y="14335"/>
                      <a:pt x="0" y="8573"/>
                    </a:cubicBezTo>
                    <a:cubicBezTo>
                      <a:pt x="0" y="5025"/>
                      <a:pt x="8620" y="1881"/>
                      <a:pt x="21800" y="0"/>
                    </a:cubicBezTo>
                  </a:path>
                </a:pathLst>
              </a:custGeom>
              <a:noFill/>
              <a:ln cap="flat" cmpd="sng" w="19050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" name="Google Shape;214;p22"/>
              <p:cNvSpPr/>
              <p:nvPr/>
            </p:nvSpPr>
            <p:spPr>
              <a:xfrm>
                <a:off x="3514563" y="834916"/>
                <a:ext cx="1212417" cy="224676"/>
              </a:xfrm>
              <a:custGeom>
                <a:rect b="b" l="l" r="r" t="t"/>
                <a:pathLst>
                  <a:path extrusionOk="0" fill="none" h="18825" w="101585">
                    <a:moveTo>
                      <a:pt x="81677" y="96"/>
                    </a:moveTo>
                    <a:cubicBezTo>
                      <a:pt x="93774" y="2013"/>
                      <a:pt x="101584" y="5013"/>
                      <a:pt x="101584" y="8382"/>
                    </a:cubicBezTo>
                    <a:cubicBezTo>
                      <a:pt x="101584" y="14157"/>
                      <a:pt x="78843" y="18824"/>
                      <a:pt x="50792" y="18824"/>
                    </a:cubicBezTo>
                    <a:cubicBezTo>
                      <a:pt x="22741" y="18824"/>
                      <a:pt x="0" y="14157"/>
                      <a:pt x="0" y="8382"/>
                    </a:cubicBezTo>
                    <a:cubicBezTo>
                      <a:pt x="0" y="4953"/>
                      <a:pt x="8096" y="1894"/>
                      <a:pt x="20562" y="0"/>
                    </a:cubicBezTo>
                  </a:path>
                </a:pathLst>
              </a:custGeom>
              <a:noFill/>
              <a:ln cap="flat" cmpd="sng" w="19050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15" name="Google Shape;215;p22"/>
          <p:cNvGrpSpPr/>
          <p:nvPr/>
        </p:nvGrpSpPr>
        <p:grpSpPr>
          <a:xfrm flipH="1">
            <a:off x="-1090858" y="3220293"/>
            <a:ext cx="2399909" cy="3041858"/>
            <a:chOff x="2966186" y="2007386"/>
            <a:chExt cx="741537" cy="939890"/>
          </a:xfrm>
        </p:grpSpPr>
        <p:sp>
          <p:nvSpPr>
            <p:cNvPr id="216" name="Google Shape;216;p22"/>
            <p:cNvSpPr/>
            <p:nvPr/>
          </p:nvSpPr>
          <p:spPr>
            <a:xfrm>
              <a:off x="2966186" y="2007386"/>
              <a:ext cx="740221" cy="938306"/>
            </a:xfrm>
            <a:custGeom>
              <a:rect b="b" l="l" r="r" t="t"/>
              <a:pathLst>
                <a:path extrusionOk="0" h="78618" w="62021">
                  <a:moveTo>
                    <a:pt x="18763" y="117"/>
                  </a:moveTo>
                  <a:cubicBezTo>
                    <a:pt x="18745" y="117"/>
                    <a:pt x="18726" y="118"/>
                    <a:pt x="18706" y="120"/>
                  </a:cubicBezTo>
                  <a:cubicBezTo>
                    <a:pt x="18289" y="167"/>
                    <a:pt x="16372" y="1"/>
                    <a:pt x="16467" y="1108"/>
                  </a:cubicBezTo>
                  <a:cubicBezTo>
                    <a:pt x="16562" y="2287"/>
                    <a:pt x="18587" y="12050"/>
                    <a:pt x="18587" y="12050"/>
                  </a:cubicBezTo>
                  <a:cubicBezTo>
                    <a:pt x="18587" y="12050"/>
                    <a:pt x="18896" y="12609"/>
                    <a:pt x="18587" y="13717"/>
                  </a:cubicBezTo>
                  <a:cubicBezTo>
                    <a:pt x="18289" y="14824"/>
                    <a:pt x="17503" y="17062"/>
                    <a:pt x="17503" y="17062"/>
                  </a:cubicBezTo>
                  <a:cubicBezTo>
                    <a:pt x="17503" y="17062"/>
                    <a:pt x="17336" y="18062"/>
                    <a:pt x="16634" y="18062"/>
                  </a:cubicBezTo>
                  <a:cubicBezTo>
                    <a:pt x="15931" y="18062"/>
                    <a:pt x="15931" y="15705"/>
                    <a:pt x="15931" y="15705"/>
                  </a:cubicBezTo>
                  <a:lnTo>
                    <a:pt x="15015" y="1132"/>
                  </a:lnTo>
                  <a:cubicBezTo>
                    <a:pt x="15015" y="1132"/>
                    <a:pt x="15062" y="406"/>
                    <a:pt x="14479" y="310"/>
                  </a:cubicBezTo>
                  <a:cubicBezTo>
                    <a:pt x="14075" y="236"/>
                    <a:pt x="13118" y="225"/>
                    <a:pt x="12567" y="225"/>
                  </a:cubicBezTo>
                  <a:cubicBezTo>
                    <a:pt x="12322" y="225"/>
                    <a:pt x="12157" y="227"/>
                    <a:pt x="12157" y="227"/>
                  </a:cubicBezTo>
                  <a:cubicBezTo>
                    <a:pt x="12157" y="227"/>
                    <a:pt x="11740" y="227"/>
                    <a:pt x="11693" y="822"/>
                  </a:cubicBezTo>
                  <a:cubicBezTo>
                    <a:pt x="11645" y="1418"/>
                    <a:pt x="9847" y="16550"/>
                    <a:pt x="11478" y="27933"/>
                  </a:cubicBezTo>
                  <a:cubicBezTo>
                    <a:pt x="11478" y="27933"/>
                    <a:pt x="11776" y="30183"/>
                    <a:pt x="10907" y="30385"/>
                  </a:cubicBezTo>
                  <a:cubicBezTo>
                    <a:pt x="10514" y="30484"/>
                    <a:pt x="10160" y="30635"/>
                    <a:pt x="9783" y="30635"/>
                  </a:cubicBezTo>
                  <a:cubicBezTo>
                    <a:pt x="9338" y="30635"/>
                    <a:pt x="8858" y="30425"/>
                    <a:pt x="8240" y="29671"/>
                  </a:cubicBezTo>
                  <a:cubicBezTo>
                    <a:pt x="7134" y="28318"/>
                    <a:pt x="7191" y="25336"/>
                    <a:pt x="1547" y="25336"/>
                  </a:cubicBezTo>
                  <a:cubicBezTo>
                    <a:pt x="1481" y="25336"/>
                    <a:pt x="1414" y="25336"/>
                    <a:pt x="1346" y="25337"/>
                  </a:cubicBezTo>
                  <a:cubicBezTo>
                    <a:pt x="1061" y="25337"/>
                    <a:pt x="799" y="25480"/>
                    <a:pt x="644" y="25718"/>
                  </a:cubicBezTo>
                  <a:lnTo>
                    <a:pt x="227" y="26361"/>
                  </a:lnTo>
                  <a:cubicBezTo>
                    <a:pt x="1" y="26706"/>
                    <a:pt x="60" y="27159"/>
                    <a:pt x="358" y="27433"/>
                  </a:cubicBezTo>
                  <a:cubicBezTo>
                    <a:pt x="418" y="27492"/>
                    <a:pt x="489" y="27552"/>
                    <a:pt x="560" y="27623"/>
                  </a:cubicBezTo>
                  <a:cubicBezTo>
                    <a:pt x="1168" y="28135"/>
                    <a:pt x="11919" y="40351"/>
                    <a:pt x="12288" y="40672"/>
                  </a:cubicBezTo>
                  <a:cubicBezTo>
                    <a:pt x="12657" y="40994"/>
                    <a:pt x="19789" y="42958"/>
                    <a:pt x="19789" y="42958"/>
                  </a:cubicBezTo>
                  <a:lnTo>
                    <a:pt x="32052" y="78618"/>
                  </a:lnTo>
                  <a:lnTo>
                    <a:pt x="62021" y="78618"/>
                  </a:lnTo>
                  <a:cubicBezTo>
                    <a:pt x="62021" y="78618"/>
                    <a:pt x="32314" y="38886"/>
                    <a:pt x="28112" y="25742"/>
                  </a:cubicBezTo>
                  <a:cubicBezTo>
                    <a:pt x="28112" y="25742"/>
                    <a:pt x="27707" y="24432"/>
                    <a:pt x="27909" y="23754"/>
                  </a:cubicBezTo>
                  <a:lnTo>
                    <a:pt x="30600" y="18170"/>
                  </a:lnTo>
                  <a:cubicBezTo>
                    <a:pt x="30600" y="18170"/>
                    <a:pt x="31076" y="17134"/>
                    <a:pt x="30957" y="15812"/>
                  </a:cubicBezTo>
                  <a:cubicBezTo>
                    <a:pt x="30850" y="14776"/>
                    <a:pt x="30540" y="12133"/>
                    <a:pt x="30398" y="11014"/>
                  </a:cubicBezTo>
                  <a:cubicBezTo>
                    <a:pt x="30362" y="10728"/>
                    <a:pt x="30124" y="10502"/>
                    <a:pt x="29826" y="10502"/>
                  </a:cubicBezTo>
                  <a:lnTo>
                    <a:pt x="28362" y="10502"/>
                  </a:lnTo>
                  <a:cubicBezTo>
                    <a:pt x="28016" y="10502"/>
                    <a:pt x="27754" y="10788"/>
                    <a:pt x="27778" y="11121"/>
                  </a:cubicBezTo>
                  <a:lnTo>
                    <a:pt x="28052" y="15443"/>
                  </a:lnTo>
                  <a:lnTo>
                    <a:pt x="25790" y="20313"/>
                  </a:lnTo>
                  <a:cubicBezTo>
                    <a:pt x="25790" y="20313"/>
                    <a:pt x="24671" y="20265"/>
                    <a:pt x="24933" y="18527"/>
                  </a:cubicBezTo>
                  <a:lnTo>
                    <a:pt x="26135" y="13871"/>
                  </a:lnTo>
                  <a:cubicBezTo>
                    <a:pt x="26135" y="13871"/>
                    <a:pt x="26302" y="13348"/>
                    <a:pt x="26004" y="12681"/>
                  </a:cubicBezTo>
                  <a:lnTo>
                    <a:pt x="20896" y="1810"/>
                  </a:lnTo>
                  <a:cubicBezTo>
                    <a:pt x="20896" y="1810"/>
                    <a:pt x="20673" y="1416"/>
                    <a:pt x="20102" y="1416"/>
                  </a:cubicBezTo>
                  <a:cubicBezTo>
                    <a:pt x="19951" y="1416"/>
                    <a:pt x="19776" y="1443"/>
                    <a:pt x="19575" y="1513"/>
                  </a:cubicBezTo>
                  <a:lnTo>
                    <a:pt x="19253" y="560"/>
                  </a:lnTo>
                  <a:cubicBezTo>
                    <a:pt x="19253" y="560"/>
                    <a:pt x="19145" y="117"/>
                    <a:pt x="18763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22"/>
            <p:cNvSpPr/>
            <p:nvPr/>
          </p:nvSpPr>
          <p:spPr>
            <a:xfrm>
              <a:off x="3199097" y="2025719"/>
              <a:ext cx="42775" cy="220272"/>
            </a:xfrm>
            <a:custGeom>
              <a:rect b="b" l="l" r="r" t="t"/>
              <a:pathLst>
                <a:path extrusionOk="0" fill="none" h="18456" w="3584">
                  <a:moveTo>
                    <a:pt x="0" y="1"/>
                  </a:moveTo>
                  <a:lnTo>
                    <a:pt x="3274" y="9859"/>
                  </a:lnTo>
                  <a:cubicBezTo>
                    <a:pt x="3524" y="10585"/>
                    <a:pt x="3584" y="11359"/>
                    <a:pt x="3417" y="12097"/>
                  </a:cubicBezTo>
                  <a:cubicBezTo>
                    <a:pt x="3334" y="12478"/>
                    <a:pt x="3227" y="12931"/>
                    <a:pt x="3084" y="13419"/>
                  </a:cubicBezTo>
                  <a:cubicBezTo>
                    <a:pt x="2655" y="14883"/>
                    <a:pt x="1655" y="18455"/>
                    <a:pt x="1655" y="18455"/>
                  </a:cubicBezTo>
                </a:path>
              </a:pathLst>
            </a:custGeom>
            <a:noFill/>
            <a:ln cap="flat" cmpd="sng" w="5650">
              <a:solidFill>
                <a:schemeClr val="dk1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22"/>
            <p:cNvSpPr/>
            <p:nvPr/>
          </p:nvSpPr>
          <p:spPr>
            <a:xfrm>
              <a:off x="3119228" y="2022592"/>
              <a:ext cx="27582" cy="22044"/>
            </a:xfrm>
            <a:custGeom>
              <a:rect b="b" l="l" r="r" t="t"/>
              <a:pathLst>
                <a:path extrusionOk="0" fill="none" h="1847" w="2311">
                  <a:moveTo>
                    <a:pt x="2311" y="1679"/>
                  </a:moveTo>
                  <a:cubicBezTo>
                    <a:pt x="2156" y="1775"/>
                    <a:pt x="1977" y="1846"/>
                    <a:pt x="1787" y="1846"/>
                  </a:cubicBezTo>
                  <a:lnTo>
                    <a:pt x="906" y="1846"/>
                  </a:lnTo>
                  <a:cubicBezTo>
                    <a:pt x="418" y="1846"/>
                    <a:pt x="1" y="1441"/>
                    <a:pt x="1" y="941"/>
                  </a:cubicBezTo>
                  <a:lnTo>
                    <a:pt x="1" y="906"/>
                  </a:lnTo>
                  <a:cubicBezTo>
                    <a:pt x="1" y="406"/>
                    <a:pt x="418" y="1"/>
                    <a:pt x="906" y="1"/>
                  </a:cubicBezTo>
                  <a:lnTo>
                    <a:pt x="1787" y="1"/>
                  </a:lnTo>
                  <a:cubicBezTo>
                    <a:pt x="1942" y="1"/>
                    <a:pt x="2084" y="36"/>
                    <a:pt x="2204" y="108"/>
                  </a:cubicBezTo>
                </a:path>
              </a:pathLst>
            </a:custGeom>
            <a:noFill/>
            <a:ln cap="flat" cmpd="sng" w="5650">
              <a:solidFill>
                <a:schemeClr val="dk1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22"/>
            <p:cNvSpPr/>
            <p:nvPr/>
          </p:nvSpPr>
          <p:spPr>
            <a:xfrm>
              <a:off x="3175788" y="2015920"/>
              <a:ext cx="27009" cy="23595"/>
            </a:xfrm>
            <a:custGeom>
              <a:rect b="b" l="l" r="r" t="t"/>
              <a:pathLst>
                <a:path extrusionOk="0" fill="none" h="1977" w="2263">
                  <a:moveTo>
                    <a:pt x="2263" y="1726"/>
                  </a:moveTo>
                  <a:cubicBezTo>
                    <a:pt x="2156" y="1786"/>
                    <a:pt x="2037" y="1822"/>
                    <a:pt x="1917" y="1834"/>
                  </a:cubicBezTo>
                  <a:lnTo>
                    <a:pt x="1048" y="1929"/>
                  </a:lnTo>
                  <a:cubicBezTo>
                    <a:pt x="548" y="1977"/>
                    <a:pt x="108" y="1619"/>
                    <a:pt x="48" y="1119"/>
                  </a:cubicBezTo>
                  <a:lnTo>
                    <a:pt x="48" y="1084"/>
                  </a:lnTo>
                  <a:cubicBezTo>
                    <a:pt x="1" y="595"/>
                    <a:pt x="358" y="143"/>
                    <a:pt x="858" y="95"/>
                  </a:cubicBezTo>
                  <a:lnTo>
                    <a:pt x="1727" y="0"/>
                  </a:lnTo>
                </a:path>
              </a:pathLst>
            </a:custGeom>
            <a:noFill/>
            <a:ln cap="flat" cmpd="sng" w="5650">
              <a:solidFill>
                <a:schemeClr val="dk1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22"/>
            <p:cNvSpPr/>
            <p:nvPr/>
          </p:nvSpPr>
          <p:spPr>
            <a:xfrm>
              <a:off x="3205482" y="2033250"/>
              <a:ext cx="18917" cy="17067"/>
            </a:xfrm>
            <a:custGeom>
              <a:rect b="b" l="l" r="r" t="t"/>
              <a:pathLst>
                <a:path extrusionOk="0" fill="none" h="1430" w="1585">
                  <a:moveTo>
                    <a:pt x="1585" y="1203"/>
                  </a:moveTo>
                  <a:cubicBezTo>
                    <a:pt x="1537" y="1227"/>
                    <a:pt x="1489" y="1239"/>
                    <a:pt x="1430" y="1251"/>
                  </a:cubicBezTo>
                  <a:lnTo>
                    <a:pt x="811" y="1370"/>
                  </a:lnTo>
                  <a:cubicBezTo>
                    <a:pt x="465" y="1429"/>
                    <a:pt x="132" y="1203"/>
                    <a:pt x="61" y="846"/>
                  </a:cubicBezTo>
                  <a:lnTo>
                    <a:pt x="61" y="822"/>
                  </a:lnTo>
                  <a:cubicBezTo>
                    <a:pt x="1" y="477"/>
                    <a:pt x="227" y="144"/>
                    <a:pt x="572" y="72"/>
                  </a:cubicBezTo>
                  <a:lnTo>
                    <a:pt x="989" y="1"/>
                  </a:lnTo>
                </a:path>
              </a:pathLst>
            </a:custGeom>
            <a:noFill/>
            <a:ln cap="flat" cmpd="sng" w="5650">
              <a:solidFill>
                <a:schemeClr val="dk1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22"/>
            <p:cNvSpPr/>
            <p:nvPr/>
          </p:nvSpPr>
          <p:spPr>
            <a:xfrm>
              <a:off x="3311214" y="2140259"/>
              <a:ext cx="19908" cy="16637"/>
            </a:xfrm>
            <a:custGeom>
              <a:rect b="b" l="l" r="r" t="t"/>
              <a:pathLst>
                <a:path extrusionOk="0" fill="none" h="1394" w="1668">
                  <a:moveTo>
                    <a:pt x="1667" y="1310"/>
                  </a:moveTo>
                  <a:cubicBezTo>
                    <a:pt x="1572" y="1369"/>
                    <a:pt x="1465" y="1393"/>
                    <a:pt x="1358" y="1393"/>
                  </a:cubicBezTo>
                  <a:lnTo>
                    <a:pt x="691" y="1393"/>
                  </a:lnTo>
                  <a:cubicBezTo>
                    <a:pt x="310" y="1393"/>
                    <a:pt x="0" y="1084"/>
                    <a:pt x="0" y="703"/>
                  </a:cubicBezTo>
                  <a:lnTo>
                    <a:pt x="0" y="679"/>
                  </a:lnTo>
                  <a:cubicBezTo>
                    <a:pt x="0" y="298"/>
                    <a:pt x="310" y="0"/>
                    <a:pt x="691" y="0"/>
                  </a:cubicBezTo>
                  <a:lnTo>
                    <a:pt x="1358" y="0"/>
                  </a:lnTo>
                  <a:cubicBezTo>
                    <a:pt x="1405" y="0"/>
                    <a:pt x="1441" y="0"/>
                    <a:pt x="1489" y="12"/>
                  </a:cubicBezTo>
                </a:path>
              </a:pathLst>
            </a:custGeom>
            <a:noFill/>
            <a:ln cap="flat" cmpd="sng" w="5650">
              <a:solidFill>
                <a:schemeClr val="dk1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22"/>
            <p:cNvSpPr/>
            <p:nvPr/>
          </p:nvSpPr>
          <p:spPr>
            <a:xfrm>
              <a:off x="2973860" y="2323425"/>
              <a:ext cx="30852" cy="31699"/>
            </a:xfrm>
            <a:custGeom>
              <a:rect b="b" l="l" r="r" t="t"/>
              <a:pathLst>
                <a:path extrusionOk="0" fill="none" h="2656" w="2585">
                  <a:moveTo>
                    <a:pt x="1" y="1215"/>
                  </a:moveTo>
                  <a:cubicBezTo>
                    <a:pt x="37" y="1119"/>
                    <a:pt x="96" y="1036"/>
                    <a:pt x="156" y="965"/>
                  </a:cubicBezTo>
                  <a:lnTo>
                    <a:pt x="656" y="417"/>
                  </a:lnTo>
                  <a:cubicBezTo>
                    <a:pt x="1025" y="24"/>
                    <a:pt x="1644" y="0"/>
                    <a:pt x="2037" y="357"/>
                  </a:cubicBezTo>
                  <a:lnTo>
                    <a:pt x="2156" y="476"/>
                  </a:lnTo>
                  <a:cubicBezTo>
                    <a:pt x="2561" y="834"/>
                    <a:pt x="2584" y="1453"/>
                    <a:pt x="2227" y="1846"/>
                  </a:cubicBezTo>
                  <a:lnTo>
                    <a:pt x="1727" y="2393"/>
                  </a:lnTo>
                  <a:cubicBezTo>
                    <a:pt x="1620" y="2512"/>
                    <a:pt x="1477" y="2608"/>
                    <a:pt x="1334" y="2655"/>
                  </a:cubicBezTo>
                </a:path>
              </a:pathLst>
            </a:custGeom>
            <a:noFill/>
            <a:ln cap="flat" cmpd="sng" w="5950">
              <a:solidFill>
                <a:schemeClr val="dk1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22"/>
            <p:cNvSpPr/>
            <p:nvPr/>
          </p:nvSpPr>
          <p:spPr>
            <a:xfrm>
              <a:off x="3201794" y="2457622"/>
              <a:ext cx="270149" cy="245646"/>
            </a:xfrm>
            <a:custGeom>
              <a:rect b="b" l="l" r="r" t="t"/>
              <a:pathLst>
                <a:path extrusionOk="0" h="20582" w="22635">
                  <a:moveTo>
                    <a:pt x="14696" y="1"/>
                  </a:moveTo>
                  <a:cubicBezTo>
                    <a:pt x="14572" y="1"/>
                    <a:pt x="14445" y="26"/>
                    <a:pt x="14324" y="79"/>
                  </a:cubicBezTo>
                  <a:lnTo>
                    <a:pt x="667" y="6223"/>
                  </a:lnTo>
                  <a:cubicBezTo>
                    <a:pt x="203" y="6437"/>
                    <a:pt x="0" y="6973"/>
                    <a:pt x="203" y="7437"/>
                  </a:cubicBezTo>
                  <a:lnTo>
                    <a:pt x="4287" y="20046"/>
                  </a:lnTo>
                  <a:cubicBezTo>
                    <a:pt x="4444" y="20378"/>
                    <a:pt x="4775" y="20582"/>
                    <a:pt x="5123" y="20582"/>
                  </a:cubicBezTo>
                  <a:cubicBezTo>
                    <a:pt x="5249" y="20582"/>
                    <a:pt x="5378" y="20555"/>
                    <a:pt x="5501" y="20498"/>
                  </a:cubicBezTo>
                  <a:lnTo>
                    <a:pt x="21967" y="12604"/>
                  </a:lnTo>
                  <a:cubicBezTo>
                    <a:pt x="22432" y="12402"/>
                    <a:pt x="22634" y="11854"/>
                    <a:pt x="22432" y="11402"/>
                  </a:cubicBezTo>
                  <a:lnTo>
                    <a:pt x="15538" y="543"/>
                  </a:lnTo>
                  <a:cubicBezTo>
                    <a:pt x="15380" y="201"/>
                    <a:pt x="15047" y="1"/>
                    <a:pt x="146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22"/>
            <p:cNvSpPr/>
            <p:nvPr/>
          </p:nvSpPr>
          <p:spPr>
            <a:xfrm>
              <a:off x="3214863" y="2492950"/>
              <a:ext cx="206058" cy="113120"/>
            </a:xfrm>
            <a:custGeom>
              <a:rect b="b" l="l" r="r" t="t"/>
              <a:pathLst>
                <a:path extrusionOk="0" h="9478" w="17265">
                  <a:moveTo>
                    <a:pt x="15979" y="0"/>
                  </a:moveTo>
                  <a:lnTo>
                    <a:pt x="1" y="7215"/>
                  </a:lnTo>
                  <a:lnTo>
                    <a:pt x="727" y="9478"/>
                  </a:lnTo>
                  <a:lnTo>
                    <a:pt x="17265" y="2024"/>
                  </a:lnTo>
                  <a:lnTo>
                    <a:pt x="159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22"/>
            <p:cNvSpPr/>
            <p:nvPr/>
          </p:nvSpPr>
          <p:spPr>
            <a:xfrm>
              <a:off x="3231489" y="2538852"/>
              <a:ext cx="218566" cy="118801"/>
            </a:xfrm>
            <a:custGeom>
              <a:rect b="b" l="l" r="r" t="t"/>
              <a:pathLst>
                <a:path extrusionOk="0" h="9954" w="18313">
                  <a:moveTo>
                    <a:pt x="17027" y="0"/>
                  </a:moveTo>
                  <a:lnTo>
                    <a:pt x="1" y="7691"/>
                  </a:lnTo>
                  <a:lnTo>
                    <a:pt x="739" y="9954"/>
                  </a:lnTo>
                  <a:lnTo>
                    <a:pt x="18313" y="2024"/>
                  </a:lnTo>
                  <a:lnTo>
                    <a:pt x="170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26" name="Google Shape;226;p2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967499" y="2008560"/>
              <a:ext cx="740223" cy="938716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oogle Shape;26;p4"/>
          <p:cNvGrpSpPr/>
          <p:nvPr/>
        </p:nvGrpSpPr>
        <p:grpSpPr>
          <a:xfrm>
            <a:off x="6482688" y="-1878432"/>
            <a:ext cx="1948075" cy="3234820"/>
            <a:chOff x="-2915381" y="1168517"/>
            <a:chExt cx="1648536" cy="2645637"/>
          </a:xfrm>
        </p:grpSpPr>
        <p:sp>
          <p:nvSpPr>
            <p:cNvPr id="27" name="Google Shape;27;p4"/>
            <p:cNvSpPr/>
            <p:nvPr/>
          </p:nvSpPr>
          <p:spPr>
            <a:xfrm rot="-5400000">
              <a:off x="-3403151" y="1804777"/>
              <a:ext cx="2627265" cy="1372849"/>
            </a:xfrm>
            <a:custGeom>
              <a:rect b="b" l="l" r="r" t="t"/>
              <a:pathLst>
                <a:path extrusionOk="0" h="61425" w="117551">
                  <a:moveTo>
                    <a:pt x="116324" y="1226"/>
                  </a:moveTo>
                  <a:lnTo>
                    <a:pt x="116324" y="60198"/>
                  </a:lnTo>
                  <a:lnTo>
                    <a:pt x="1215" y="60198"/>
                  </a:lnTo>
                  <a:lnTo>
                    <a:pt x="1215" y="1226"/>
                  </a:lnTo>
                  <a:close/>
                  <a:moveTo>
                    <a:pt x="0" y="0"/>
                  </a:moveTo>
                  <a:lnTo>
                    <a:pt x="0" y="61424"/>
                  </a:lnTo>
                  <a:lnTo>
                    <a:pt x="117551" y="61424"/>
                  </a:lnTo>
                  <a:lnTo>
                    <a:pt x="1175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4"/>
            <p:cNvSpPr/>
            <p:nvPr/>
          </p:nvSpPr>
          <p:spPr>
            <a:xfrm rot="-5400000">
              <a:off x="-2523812" y="2684115"/>
              <a:ext cx="868588" cy="1372849"/>
            </a:xfrm>
            <a:custGeom>
              <a:rect b="b" l="l" r="r" t="t"/>
              <a:pathLst>
                <a:path extrusionOk="0" h="61425" w="38863">
                  <a:moveTo>
                    <a:pt x="8156" y="0"/>
                  </a:moveTo>
                  <a:cubicBezTo>
                    <a:pt x="6716" y="0"/>
                    <a:pt x="5299" y="107"/>
                    <a:pt x="3906" y="298"/>
                  </a:cubicBezTo>
                  <a:cubicBezTo>
                    <a:pt x="3144" y="405"/>
                    <a:pt x="2370" y="536"/>
                    <a:pt x="1620" y="703"/>
                  </a:cubicBezTo>
                  <a:cubicBezTo>
                    <a:pt x="1072" y="822"/>
                    <a:pt x="536" y="953"/>
                    <a:pt x="0" y="1107"/>
                  </a:cubicBezTo>
                  <a:lnTo>
                    <a:pt x="0" y="2369"/>
                  </a:lnTo>
                  <a:cubicBezTo>
                    <a:pt x="393" y="2250"/>
                    <a:pt x="810" y="2143"/>
                    <a:pt x="1215" y="2048"/>
                  </a:cubicBezTo>
                  <a:lnTo>
                    <a:pt x="1215" y="1226"/>
                  </a:lnTo>
                  <a:lnTo>
                    <a:pt x="8156" y="1226"/>
                  </a:lnTo>
                  <a:cubicBezTo>
                    <a:pt x="8549" y="1226"/>
                    <a:pt x="8954" y="1226"/>
                    <a:pt x="9347" y="1250"/>
                  </a:cubicBezTo>
                  <a:cubicBezTo>
                    <a:pt x="9764" y="1262"/>
                    <a:pt x="10168" y="1286"/>
                    <a:pt x="10573" y="1322"/>
                  </a:cubicBezTo>
                  <a:cubicBezTo>
                    <a:pt x="15693" y="1738"/>
                    <a:pt x="20443" y="3465"/>
                    <a:pt x="24492" y="6167"/>
                  </a:cubicBezTo>
                  <a:cubicBezTo>
                    <a:pt x="24623" y="6263"/>
                    <a:pt x="24765" y="6358"/>
                    <a:pt x="24896" y="6453"/>
                  </a:cubicBezTo>
                  <a:cubicBezTo>
                    <a:pt x="24920" y="6465"/>
                    <a:pt x="24932" y="6477"/>
                    <a:pt x="24956" y="6489"/>
                  </a:cubicBezTo>
                  <a:cubicBezTo>
                    <a:pt x="26051" y="7251"/>
                    <a:pt x="27099" y="8096"/>
                    <a:pt x="28087" y="9001"/>
                  </a:cubicBezTo>
                  <a:cubicBezTo>
                    <a:pt x="33350" y="13823"/>
                    <a:pt x="36850" y="20538"/>
                    <a:pt x="37517" y="28063"/>
                  </a:cubicBezTo>
                  <a:cubicBezTo>
                    <a:pt x="37600" y="28932"/>
                    <a:pt x="37636" y="29813"/>
                    <a:pt x="37636" y="30706"/>
                  </a:cubicBezTo>
                  <a:cubicBezTo>
                    <a:pt x="37636" y="38350"/>
                    <a:pt x="34719" y="45315"/>
                    <a:pt x="29945" y="50554"/>
                  </a:cubicBezTo>
                  <a:cubicBezTo>
                    <a:pt x="28385" y="52268"/>
                    <a:pt x="26623" y="53804"/>
                    <a:pt x="24694" y="55114"/>
                  </a:cubicBezTo>
                  <a:cubicBezTo>
                    <a:pt x="24503" y="55245"/>
                    <a:pt x="24313" y="55364"/>
                    <a:pt x="24122" y="55495"/>
                  </a:cubicBezTo>
                  <a:cubicBezTo>
                    <a:pt x="20158" y="58055"/>
                    <a:pt x="15538" y="59698"/>
                    <a:pt x="10573" y="60103"/>
                  </a:cubicBezTo>
                  <a:cubicBezTo>
                    <a:pt x="10168" y="60138"/>
                    <a:pt x="9764" y="60162"/>
                    <a:pt x="9347" y="60174"/>
                  </a:cubicBezTo>
                  <a:cubicBezTo>
                    <a:pt x="8954" y="60198"/>
                    <a:pt x="8549" y="60198"/>
                    <a:pt x="8156" y="60198"/>
                  </a:cubicBezTo>
                  <a:lnTo>
                    <a:pt x="1215" y="60198"/>
                  </a:lnTo>
                  <a:lnTo>
                    <a:pt x="1215" y="59376"/>
                  </a:lnTo>
                  <a:cubicBezTo>
                    <a:pt x="810" y="59281"/>
                    <a:pt x="393" y="59174"/>
                    <a:pt x="0" y="59055"/>
                  </a:cubicBezTo>
                  <a:lnTo>
                    <a:pt x="0" y="60317"/>
                  </a:lnTo>
                  <a:cubicBezTo>
                    <a:pt x="536" y="60472"/>
                    <a:pt x="1072" y="60603"/>
                    <a:pt x="1620" y="60722"/>
                  </a:cubicBezTo>
                  <a:cubicBezTo>
                    <a:pt x="2429" y="60900"/>
                    <a:pt x="3239" y="61043"/>
                    <a:pt x="4060" y="61150"/>
                  </a:cubicBezTo>
                  <a:cubicBezTo>
                    <a:pt x="5406" y="61329"/>
                    <a:pt x="6763" y="61424"/>
                    <a:pt x="8156" y="61424"/>
                  </a:cubicBezTo>
                  <a:cubicBezTo>
                    <a:pt x="11121" y="61424"/>
                    <a:pt x="14002" y="60996"/>
                    <a:pt x="16729" y="60198"/>
                  </a:cubicBezTo>
                  <a:cubicBezTo>
                    <a:pt x="19169" y="59495"/>
                    <a:pt x="21479" y="58483"/>
                    <a:pt x="23634" y="57221"/>
                  </a:cubicBezTo>
                  <a:cubicBezTo>
                    <a:pt x="23991" y="57007"/>
                    <a:pt x="24349" y="56793"/>
                    <a:pt x="24694" y="56567"/>
                  </a:cubicBezTo>
                  <a:cubicBezTo>
                    <a:pt x="27278" y="54912"/>
                    <a:pt x="29587" y="52888"/>
                    <a:pt x="31564" y="50554"/>
                  </a:cubicBezTo>
                  <a:cubicBezTo>
                    <a:pt x="36112" y="45196"/>
                    <a:pt x="38862" y="38267"/>
                    <a:pt x="38862" y="30706"/>
                  </a:cubicBezTo>
                  <a:cubicBezTo>
                    <a:pt x="38862" y="29980"/>
                    <a:pt x="38839" y="29254"/>
                    <a:pt x="38779" y="28539"/>
                  </a:cubicBezTo>
                  <a:cubicBezTo>
                    <a:pt x="38255" y="20931"/>
                    <a:pt x="34933" y="14073"/>
                    <a:pt x="29837" y="9001"/>
                  </a:cubicBezTo>
                  <a:cubicBezTo>
                    <a:pt x="28409" y="7572"/>
                    <a:pt x="26849" y="6275"/>
                    <a:pt x="25158" y="5155"/>
                  </a:cubicBezTo>
                  <a:cubicBezTo>
                    <a:pt x="25134" y="5144"/>
                    <a:pt x="25123" y="5132"/>
                    <a:pt x="25111" y="5120"/>
                  </a:cubicBezTo>
                  <a:cubicBezTo>
                    <a:pt x="24813" y="4917"/>
                    <a:pt x="24503" y="4727"/>
                    <a:pt x="24206" y="4536"/>
                  </a:cubicBezTo>
                  <a:lnTo>
                    <a:pt x="24194" y="4536"/>
                  </a:lnTo>
                  <a:cubicBezTo>
                    <a:pt x="21896" y="3119"/>
                    <a:pt x="19384" y="2000"/>
                    <a:pt x="16729" y="1226"/>
                  </a:cubicBezTo>
                  <a:cubicBezTo>
                    <a:pt x="14002" y="429"/>
                    <a:pt x="11121" y="0"/>
                    <a:pt x="8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4"/>
            <p:cNvSpPr/>
            <p:nvPr/>
          </p:nvSpPr>
          <p:spPr>
            <a:xfrm rot="-5400000">
              <a:off x="-2525142" y="926809"/>
              <a:ext cx="871248" cy="1372849"/>
            </a:xfrm>
            <a:custGeom>
              <a:rect b="b" l="l" r="r" t="t"/>
              <a:pathLst>
                <a:path extrusionOk="0" h="61425" w="38982">
                  <a:moveTo>
                    <a:pt x="30707" y="0"/>
                  </a:moveTo>
                  <a:cubicBezTo>
                    <a:pt x="29481" y="0"/>
                    <a:pt x="28278" y="71"/>
                    <a:pt x="27087" y="214"/>
                  </a:cubicBezTo>
                  <a:cubicBezTo>
                    <a:pt x="25385" y="417"/>
                    <a:pt x="23730" y="750"/>
                    <a:pt x="22134" y="1226"/>
                  </a:cubicBezTo>
                  <a:cubicBezTo>
                    <a:pt x="10228" y="4691"/>
                    <a:pt x="1299" y="15180"/>
                    <a:pt x="132" y="27884"/>
                  </a:cubicBezTo>
                  <a:cubicBezTo>
                    <a:pt x="48" y="28813"/>
                    <a:pt x="1" y="29754"/>
                    <a:pt x="1" y="30706"/>
                  </a:cubicBezTo>
                  <a:cubicBezTo>
                    <a:pt x="1" y="31099"/>
                    <a:pt x="13" y="31492"/>
                    <a:pt x="25" y="31873"/>
                  </a:cubicBezTo>
                  <a:cubicBezTo>
                    <a:pt x="310" y="39541"/>
                    <a:pt x="3418" y="46506"/>
                    <a:pt x="8347" y="51745"/>
                  </a:cubicBezTo>
                  <a:cubicBezTo>
                    <a:pt x="12062" y="55685"/>
                    <a:pt x="16800" y="58650"/>
                    <a:pt x="22134" y="60198"/>
                  </a:cubicBezTo>
                  <a:cubicBezTo>
                    <a:pt x="23397" y="60567"/>
                    <a:pt x="24694" y="60853"/>
                    <a:pt x="26016" y="61067"/>
                  </a:cubicBezTo>
                  <a:cubicBezTo>
                    <a:pt x="26087" y="61079"/>
                    <a:pt x="26159" y="61091"/>
                    <a:pt x="26242" y="61091"/>
                  </a:cubicBezTo>
                  <a:cubicBezTo>
                    <a:pt x="27695" y="61305"/>
                    <a:pt x="29195" y="61424"/>
                    <a:pt x="30707" y="61424"/>
                  </a:cubicBezTo>
                  <a:cubicBezTo>
                    <a:pt x="31231" y="61424"/>
                    <a:pt x="31743" y="61412"/>
                    <a:pt x="32255" y="61389"/>
                  </a:cubicBezTo>
                  <a:cubicBezTo>
                    <a:pt x="33993" y="61293"/>
                    <a:pt x="35696" y="61067"/>
                    <a:pt x="37351" y="60698"/>
                  </a:cubicBezTo>
                  <a:cubicBezTo>
                    <a:pt x="37898" y="60579"/>
                    <a:pt x="38446" y="60436"/>
                    <a:pt x="38982" y="60281"/>
                  </a:cubicBezTo>
                  <a:lnTo>
                    <a:pt x="38982" y="59019"/>
                  </a:lnTo>
                  <a:cubicBezTo>
                    <a:pt x="38577" y="59138"/>
                    <a:pt x="38172" y="59245"/>
                    <a:pt x="37755" y="59353"/>
                  </a:cubicBezTo>
                  <a:lnTo>
                    <a:pt x="37755" y="60198"/>
                  </a:lnTo>
                  <a:lnTo>
                    <a:pt x="30707" y="60198"/>
                  </a:lnTo>
                  <a:cubicBezTo>
                    <a:pt x="30171" y="60198"/>
                    <a:pt x="29623" y="60186"/>
                    <a:pt x="29088" y="60162"/>
                  </a:cubicBezTo>
                  <a:cubicBezTo>
                    <a:pt x="28671" y="60138"/>
                    <a:pt x="28266" y="60103"/>
                    <a:pt x="27861" y="60067"/>
                  </a:cubicBezTo>
                  <a:cubicBezTo>
                    <a:pt x="27528" y="60031"/>
                    <a:pt x="27195" y="59996"/>
                    <a:pt x="26861" y="59948"/>
                  </a:cubicBezTo>
                  <a:cubicBezTo>
                    <a:pt x="26790" y="59948"/>
                    <a:pt x="26730" y="59936"/>
                    <a:pt x="26659" y="59924"/>
                  </a:cubicBezTo>
                  <a:cubicBezTo>
                    <a:pt x="19598" y="58948"/>
                    <a:pt x="13324" y="55459"/>
                    <a:pt x="8776" y="50399"/>
                  </a:cubicBezTo>
                  <a:cubicBezTo>
                    <a:pt x="4227" y="45339"/>
                    <a:pt x="1394" y="38683"/>
                    <a:pt x="1227" y="31385"/>
                  </a:cubicBezTo>
                  <a:cubicBezTo>
                    <a:pt x="1227" y="31159"/>
                    <a:pt x="1227" y="30932"/>
                    <a:pt x="1227" y="30706"/>
                  </a:cubicBezTo>
                  <a:cubicBezTo>
                    <a:pt x="1227" y="29920"/>
                    <a:pt x="1251" y="29135"/>
                    <a:pt x="1310" y="28361"/>
                  </a:cubicBezTo>
                  <a:cubicBezTo>
                    <a:pt x="2430" y="14228"/>
                    <a:pt x="13562" y="2869"/>
                    <a:pt x="27588" y="1381"/>
                  </a:cubicBezTo>
                  <a:cubicBezTo>
                    <a:pt x="27683" y="1381"/>
                    <a:pt x="27766" y="1369"/>
                    <a:pt x="27861" y="1357"/>
                  </a:cubicBezTo>
                  <a:cubicBezTo>
                    <a:pt x="28266" y="1322"/>
                    <a:pt x="28671" y="1286"/>
                    <a:pt x="29088" y="1262"/>
                  </a:cubicBezTo>
                  <a:cubicBezTo>
                    <a:pt x="29623" y="1238"/>
                    <a:pt x="30171" y="1226"/>
                    <a:pt x="30707" y="1226"/>
                  </a:cubicBezTo>
                  <a:lnTo>
                    <a:pt x="37755" y="1226"/>
                  </a:lnTo>
                  <a:lnTo>
                    <a:pt x="37755" y="2072"/>
                  </a:lnTo>
                  <a:cubicBezTo>
                    <a:pt x="38172" y="2179"/>
                    <a:pt x="38577" y="2286"/>
                    <a:pt x="38982" y="2405"/>
                  </a:cubicBezTo>
                  <a:lnTo>
                    <a:pt x="38982" y="1131"/>
                  </a:lnTo>
                  <a:cubicBezTo>
                    <a:pt x="38446" y="988"/>
                    <a:pt x="37898" y="845"/>
                    <a:pt x="37351" y="726"/>
                  </a:cubicBezTo>
                  <a:cubicBezTo>
                    <a:pt x="36029" y="429"/>
                    <a:pt x="34660" y="226"/>
                    <a:pt x="33279" y="107"/>
                  </a:cubicBezTo>
                  <a:cubicBezTo>
                    <a:pt x="32433" y="36"/>
                    <a:pt x="31576" y="0"/>
                    <a:pt x="307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4"/>
            <p:cNvSpPr/>
            <p:nvPr/>
          </p:nvSpPr>
          <p:spPr>
            <a:xfrm rot="-5400000">
              <a:off x="-2103253" y="2913364"/>
              <a:ext cx="27446" cy="1337737"/>
            </a:xfrm>
            <a:custGeom>
              <a:rect b="b" l="l" r="r" t="t"/>
              <a:pathLst>
                <a:path extrusionOk="0" h="59854" w="1228">
                  <a:moveTo>
                    <a:pt x="1" y="1"/>
                  </a:moveTo>
                  <a:lnTo>
                    <a:pt x="1" y="59853"/>
                  </a:lnTo>
                  <a:lnTo>
                    <a:pt x="1227" y="59853"/>
                  </a:lnTo>
                  <a:lnTo>
                    <a:pt x="12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rot="-5400000">
              <a:off x="-2103242" y="743598"/>
              <a:ext cx="27423" cy="1337737"/>
            </a:xfrm>
            <a:custGeom>
              <a:rect b="b" l="l" r="r" t="t"/>
              <a:pathLst>
                <a:path extrusionOk="0" h="59854" w="1227">
                  <a:moveTo>
                    <a:pt x="0" y="1"/>
                  </a:moveTo>
                  <a:lnTo>
                    <a:pt x="0" y="59853"/>
                  </a:lnTo>
                  <a:lnTo>
                    <a:pt x="1227" y="59853"/>
                  </a:lnTo>
                  <a:lnTo>
                    <a:pt x="12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 rot="-5400000">
              <a:off x="-2260787" y="3067181"/>
              <a:ext cx="342491" cy="342491"/>
            </a:xfrm>
            <a:custGeom>
              <a:rect b="b" l="l" r="r" t="t"/>
              <a:pathLst>
                <a:path extrusionOk="0" h="15324" w="15324">
                  <a:moveTo>
                    <a:pt x="7656" y="1227"/>
                  </a:moveTo>
                  <a:cubicBezTo>
                    <a:pt x="7870" y="1227"/>
                    <a:pt x="8073" y="1227"/>
                    <a:pt x="8275" y="1251"/>
                  </a:cubicBezTo>
                  <a:cubicBezTo>
                    <a:pt x="11537" y="1560"/>
                    <a:pt x="14097" y="4311"/>
                    <a:pt x="14097" y="7656"/>
                  </a:cubicBezTo>
                  <a:cubicBezTo>
                    <a:pt x="14097" y="11014"/>
                    <a:pt x="11537" y="13764"/>
                    <a:pt x="8275" y="14074"/>
                  </a:cubicBezTo>
                  <a:cubicBezTo>
                    <a:pt x="8073" y="14097"/>
                    <a:pt x="7870" y="14097"/>
                    <a:pt x="7656" y="14097"/>
                  </a:cubicBezTo>
                  <a:cubicBezTo>
                    <a:pt x="7453" y="14097"/>
                    <a:pt x="7251" y="14097"/>
                    <a:pt x="7049" y="14074"/>
                  </a:cubicBezTo>
                  <a:cubicBezTo>
                    <a:pt x="3786" y="13764"/>
                    <a:pt x="1215" y="11014"/>
                    <a:pt x="1215" y="7656"/>
                  </a:cubicBezTo>
                  <a:cubicBezTo>
                    <a:pt x="1215" y="4311"/>
                    <a:pt x="3786" y="1560"/>
                    <a:pt x="7049" y="1251"/>
                  </a:cubicBezTo>
                  <a:cubicBezTo>
                    <a:pt x="7251" y="1227"/>
                    <a:pt x="7453" y="1227"/>
                    <a:pt x="7656" y="1227"/>
                  </a:cubicBezTo>
                  <a:close/>
                  <a:moveTo>
                    <a:pt x="7656" y="1"/>
                  </a:moveTo>
                  <a:cubicBezTo>
                    <a:pt x="6477" y="1"/>
                    <a:pt x="5346" y="274"/>
                    <a:pt x="4346" y="751"/>
                  </a:cubicBezTo>
                  <a:cubicBezTo>
                    <a:pt x="1774" y="1989"/>
                    <a:pt x="0" y="4620"/>
                    <a:pt x="0" y="7656"/>
                  </a:cubicBezTo>
                  <a:cubicBezTo>
                    <a:pt x="0" y="10704"/>
                    <a:pt x="1774" y="13335"/>
                    <a:pt x="4346" y="14574"/>
                  </a:cubicBezTo>
                  <a:cubicBezTo>
                    <a:pt x="5346" y="15050"/>
                    <a:pt x="6477" y="15324"/>
                    <a:pt x="7656" y="15324"/>
                  </a:cubicBezTo>
                  <a:lnTo>
                    <a:pt x="7704" y="15324"/>
                  </a:lnTo>
                  <a:cubicBezTo>
                    <a:pt x="11906" y="15300"/>
                    <a:pt x="15324" y="11871"/>
                    <a:pt x="15324" y="7656"/>
                  </a:cubicBezTo>
                  <a:cubicBezTo>
                    <a:pt x="15324" y="3453"/>
                    <a:pt x="11918" y="36"/>
                    <a:pt x="77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-5400000">
              <a:off x="-2260798" y="2319982"/>
              <a:ext cx="342514" cy="342491"/>
            </a:xfrm>
            <a:custGeom>
              <a:rect b="b" l="l" r="r" t="t"/>
              <a:pathLst>
                <a:path extrusionOk="0" h="15324" w="15325">
                  <a:moveTo>
                    <a:pt x="7657" y="1227"/>
                  </a:moveTo>
                  <a:cubicBezTo>
                    <a:pt x="7859" y="1227"/>
                    <a:pt x="8073" y="1227"/>
                    <a:pt x="8264" y="1251"/>
                  </a:cubicBezTo>
                  <a:cubicBezTo>
                    <a:pt x="11538" y="1560"/>
                    <a:pt x="14098" y="4311"/>
                    <a:pt x="14098" y="7656"/>
                  </a:cubicBezTo>
                  <a:cubicBezTo>
                    <a:pt x="14098" y="11014"/>
                    <a:pt x="11538" y="13764"/>
                    <a:pt x="8264" y="14074"/>
                  </a:cubicBezTo>
                  <a:cubicBezTo>
                    <a:pt x="8073" y="14097"/>
                    <a:pt x="7859" y="14097"/>
                    <a:pt x="7657" y="14097"/>
                  </a:cubicBezTo>
                  <a:cubicBezTo>
                    <a:pt x="7454" y="14097"/>
                    <a:pt x="7252" y="14097"/>
                    <a:pt x="7049" y="14074"/>
                  </a:cubicBezTo>
                  <a:cubicBezTo>
                    <a:pt x="3787" y="13764"/>
                    <a:pt x="1215" y="11014"/>
                    <a:pt x="1215" y="7656"/>
                  </a:cubicBezTo>
                  <a:cubicBezTo>
                    <a:pt x="1215" y="4311"/>
                    <a:pt x="3787" y="1560"/>
                    <a:pt x="7049" y="1251"/>
                  </a:cubicBezTo>
                  <a:cubicBezTo>
                    <a:pt x="7252" y="1227"/>
                    <a:pt x="7454" y="1227"/>
                    <a:pt x="7657" y="1227"/>
                  </a:cubicBezTo>
                  <a:close/>
                  <a:moveTo>
                    <a:pt x="7657" y="1"/>
                  </a:moveTo>
                  <a:cubicBezTo>
                    <a:pt x="7454" y="1"/>
                    <a:pt x="7252" y="12"/>
                    <a:pt x="7049" y="24"/>
                  </a:cubicBezTo>
                  <a:cubicBezTo>
                    <a:pt x="3108" y="334"/>
                    <a:pt x="1" y="3644"/>
                    <a:pt x="1" y="7656"/>
                  </a:cubicBezTo>
                  <a:cubicBezTo>
                    <a:pt x="1" y="11681"/>
                    <a:pt x="3108" y="14990"/>
                    <a:pt x="7049" y="15300"/>
                  </a:cubicBezTo>
                  <a:cubicBezTo>
                    <a:pt x="7252" y="15312"/>
                    <a:pt x="7454" y="15324"/>
                    <a:pt x="7657" y="15324"/>
                  </a:cubicBezTo>
                  <a:cubicBezTo>
                    <a:pt x="7859" y="15324"/>
                    <a:pt x="8073" y="15312"/>
                    <a:pt x="8264" y="15300"/>
                  </a:cubicBezTo>
                  <a:cubicBezTo>
                    <a:pt x="11419" y="15050"/>
                    <a:pt x="14038" y="12883"/>
                    <a:pt x="14967" y="9966"/>
                  </a:cubicBezTo>
                  <a:cubicBezTo>
                    <a:pt x="15074" y="9609"/>
                    <a:pt x="15169" y="9240"/>
                    <a:pt x="15229" y="8847"/>
                  </a:cubicBezTo>
                  <a:cubicBezTo>
                    <a:pt x="15289" y="8466"/>
                    <a:pt x="15324" y="8061"/>
                    <a:pt x="15324" y="7656"/>
                  </a:cubicBezTo>
                  <a:cubicBezTo>
                    <a:pt x="15324" y="7251"/>
                    <a:pt x="15289" y="6858"/>
                    <a:pt x="15229" y="6466"/>
                  </a:cubicBezTo>
                  <a:cubicBezTo>
                    <a:pt x="14681" y="3001"/>
                    <a:pt x="11812" y="310"/>
                    <a:pt x="8264" y="24"/>
                  </a:cubicBezTo>
                  <a:cubicBezTo>
                    <a:pt x="8073" y="12"/>
                    <a:pt x="7859" y="1"/>
                    <a:pt x="76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 rot="-5400000">
              <a:off x="-2260787" y="1572783"/>
              <a:ext cx="342491" cy="342491"/>
            </a:xfrm>
            <a:custGeom>
              <a:rect b="b" l="l" r="r" t="t"/>
              <a:pathLst>
                <a:path extrusionOk="0" h="15324" w="15324">
                  <a:moveTo>
                    <a:pt x="7656" y="1227"/>
                  </a:moveTo>
                  <a:cubicBezTo>
                    <a:pt x="7859" y="1227"/>
                    <a:pt x="8061" y="1227"/>
                    <a:pt x="8264" y="1251"/>
                  </a:cubicBezTo>
                  <a:cubicBezTo>
                    <a:pt x="10109" y="1429"/>
                    <a:pt x="11728" y="2370"/>
                    <a:pt x="12788" y="3775"/>
                  </a:cubicBezTo>
                  <a:cubicBezTo>
                    <a:pt x="13610" y="4858"/>
                    <a:pt x="14098" y="6204"/>
                    <a:pt x="14098" y="7656"/>
                  </a:cubicBezTo>
                  <a:cubicBezTo>
                    <a:pt x="14098" y="8597"/>
                    <a:pt x="13895" y="9490"/>
                    <a:pt x="13538" y="10299"/>
                  </a:cubicBezTo>
                  <a:cubicBezTo>
                    <a:pt x="12609" y="12359"/>
                    <a:pt x="10621" y="13847"/>
                    <a:pt x="8264" y="14074"/>
                  </a:cubicBezTo>
                  <a:cubicBezTo>
                    <a:pt x="8061" y="14097"/>
                    <a:pt x="7859" y="14097"/>
                    <a:pt x="7656" y="14097"/>
                  </a:cubicBezTo>
                  <a:cubicBezTo>
                    <a:pt x="7454" y="14097"/>
                    <a:pt x="7252" y="14097"/>
                    <a:pt x="7049" y="14074"/>
                  </a:cubicBezTo>
                  <a:cubicBezTo>
                    <a:pt x="3775" y="13764"/>
                    <a:pt x="1215" y="11014"/>
                    <a:pt x="1215" y="7656"/>
                  </a:cubicBezTo>
                  <a:cubicBezTo>
                    <a:pt x="1215" y="7466"/>
                    <a:pt x="1227" y="7275"/>
                    <a:pt x="1239" y="7085"/>
                  </a:cubicBezTo>
                  <a:cubicBezTo>
                    <a:pt x="1263" y="6894"/>
                    <a:pt x="1287" y="6716"/>
                    <a:pt x="1322" y="6525"/>
                  </a:cubicBezTo>
                  <a:cubicBezTo>
                    <a:pt x="1822" y="3715"/>
                    <a:pt x="4156" y="1525"/>
                    <a:pt x="7049" y="1251"/>
                  </a:cubicBezTo>
                  <a:cubicBezTo>
                    <a:pt x="7252" y="1227"/>
                    <a:pt x="7454" y="1227"/>
                    <a:pt x="7656" y="1227"/>
                  </a:cubicBezTo>
                  <a:close/>
                  <a:moveTo>
                    <a:pt x="7597" y="1"/>
                  </a:moveTo>
                  <a:cubicBezTo>
                    <a:pt x="3823" y="24"/>
                    <a:pt x="679" y="2810"/>
                    <a:pt x="96" y="6430"/>
                  </a:cubicBezTo>
                  <a:cubicBezTo>
                    <a:pt x="60" y="6680"/>
                    <a:pt x="24" y="6930"/>
                    <a:pt x="13" y="7192"/>
                  </a:cubicBezTo>
                  <a:cubicBezTo>
                    <a:pt x="1" y="7347"/>
                    <a:pt x="1" y="7501"/>
                    <a:pt x="1" y="7656"/>
                  </a:cubicBezTo>
                  <a:cubicBezTo>
                    <a:pt x="1" y="11871"/>
                    <a:pt x="3406" y="15300"/>
                    <a:pt x="7621" y="15324"/>
                  </a:cubicBezTo>
                  <a:lnTo>
                    <a:pt x="7656" y="15324"/>
                  </a:lnTo>
                  <a:cubicBezTo>
                    <a:pt x="8847" y="15324"/>
                    <a:pt x="9966" y="15050"/>
                    <a:pt x="10978" y="14574"/>
                  </a:cubicBezTo>
                  <a:cubicBezTo>
                    <a:pt x="12538" y="13812"/>
                    <a:pt x="13800" y="12550"/>
                    <a:pt x="14562" y="10990"/>
                  </a:cubicBezTo>
                  <a:cubicBezTo>
                    <a:pt x="15050" y="9990"/>
                    <a:pt x="15324" y="8859"/>
                    <a:pt x="15324" y="7656"/>
                  </a:cubicBezTo>
                  <a:cubicBezTo>
                    <a:pt x="15324" y="5966"/>
                    <a:pt x="14764" y="4394"/>
                    <a:pt x="13824" y="3120"/>
                  </a:cubicBezTo>
                  <a:cubicBezTo>
                    <a:pt x="13086" y="2120"/>
                    <a:pt x="12109" y="1298"/>
                    <a:pt x="10966" y="751"/>
                  </a:cubicBezTo>
                  <a:cubicBezTo>
                    <a:pt x="9966" y="274"/>
                    <a:pt x="8847" y="1"/>
                    <a:pt x="76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4"/>
            <p:cNvSpPr/>
            <p:nvPr/>
          </p:nvSpPr>
          <p:spPr>
            <a:xfrm rot="-5400000">
              <a:off x="-2151688" y="1241222"/>
              <a:ext cx="124311" cy="124288"/>
            </a:xfrm>
            <a:custGeom>
              <a:rect b="b" l="l" r="r" t="t"/>
              <a:pathLst>
                <a:path extrusionOk="0" h="5561" w="5562">
                  <a:moveTo>
                    <a:pt x="2775" y="1226"/>
                  </a:moveTo>
                  <a:cubicBezTo>
                    <a:pt x="3644" y="1226"/>
                    <a:pt x="4335" y="1917"/>
                    <a:pt x="4335" y="2774"/>
                  </a:cubicBezTo>
                  <a:cubicBezTo>
                    <a:pt x="4335" y="3643"/>
                    <a:pt x="3644" y="4346"/>
                    <a:pt x="2775" y="4346"/>
                  </a:cubicBezTo>
                  <a:cubicBezTo>
                    <a:pt x="1918" y="4346"/>
                    <a:pt x="1215" y="3643"/>
                    <a:pt x="1215" y="2774"/>
                  </a:cubicBezTo>
                  <a:cubicBezTo>
                    <a:pt x="1215" y="1917"/>
                    <a:pt x="1918" y="1226"/>
                    <a:pt x="2775" y="1226"/>
                  </a:cubicBezTo>
                  <a:close/>
                  <a:moveTo>
                    <a:pt x="2775" y="0"/>
                  </a:moveTo>
                  <a:cubicBezTo>
                    <a:pt x="1251" y="0"/>
                    <a:pt x="1" y="1250"/>
                    <a:pt x="1" y="2774"/>
                  </a:cubicBezTo>
                  <a:cubicBezTo>
                    <a:pt x="1" y="4310"/>
                    <a:pt x="1251" y="5560"/>
                    <a:pt x="2775" y="5560"/>
                  </a:cubicBezTo>
                  <a:cubicBezTo>
                    <a:pt x="3359" y="5560"/>
                    <a:pt x="3894" y="5382"/>
                    <a:pt x="4335" y="5084"/>
                  </a:cubicBezTo>
                  <a:cubicBezTo>
                    <a:pt x="5073" y="4584"/>
                    <a:pt x="5561" y="3739"/>
                    <a:pt x="5561" y="2774"/>
                  </a:cubicBezTo>
                  <a:cubicBezTo>
                    <a:pt x="5561" y="1822"/>
                    <a:pt x="5073" y="976"/>
                    <a:pt x="4335" y="476"/>
                  </a:cubicBezTo>
                  <a:cubicBezTo>
                    <a:pt x="3894" y="179"/>
                    <a:pt x="3359" y="0"/>
                    <a:pt x="27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4"/>
            <p:cNvSpPr/>
            <p:nvPr/>
          </p:nvSpPr>
          <p:spPr>
            <a:xfrm rot="-5400000">
              <a:off x="-2373731" y="1223780"/>
              <a:ext cx="568405" cy="499500"/>
            </a:xfrm>
            <a:custGeom>
              <a:rect b="b" l="l" r="r" t="t"/>
              <a:pathLst>
                <a:path extrusionOk="0" h="22349" w="25432">
                  <a:moveTo>
                    <a:pt x="25253" y="0"/>
                  </a:moveTo>
                  <a:lnTo>
                    <a:pt x="0" y="3596"/>
                  </a:lnTo>
                  <a:lnTo>
                    <a:pt x="0" y="18752"/>
                  </a:lnTo>
                  <a:lnTo>
                    <a:pt x="25253" y="22348"/>
                  </a:lnTo>
                  <a:lnTo>
                    <a:pt x="25432" y="21146"/>
                  </a:lnTo>
                  <a:lnTo>
                    <a:pt x="1215" y="17693"/>
                  </a:lnTo>
                  <a:lnTo>
                    <a:pt x="1215" y="4656"/>
                  </a:lnTo>
                  <a:lnTo>
                    <a:pt x="25432" y="1203"/>
                  </a:lnTo>
                  <a:lnTo>
                    <a:pt x="252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-2373731" y="3259170"/>
              <a:ext cx="568405" cy="499500"/>
            </a:xfrm>
            <a:custGeom>
              <a:rect b="b" l="l" r="r" t="t"/>
              <a:pathLst>
                <a:path extrusionOk="0" h="22349" w="25432">
                  <a:moveTo>
                    <a:pt x="167" y="0"/>
                  </a:moveTo>
                  <a:lnTo>
                    <a:pt x="0" y="1203"/>
                  </a:lnTo>
                  <a:lnTo>
                    <a:pt x="24206" y="4656"/>
                  </a:lnTo>
                  <a:lnTo>
                    <a:pt x="24206" y="17693"/>
                  </a:lnTo>
                  <a:lnTo>
                    <a:pt x="0" y="21146"/>
                  </a:lnTo>
                  <a:lnTo>
                    <a:pt x="167" y="22348"/>
                  </a:lnTo>
                  <a:lnTo>
                    <a:pt x="25432" y="18752"/>
                  </a:lnTo>
                  <a:lnTo>
                    <a:pt x="25432" y="3596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4"/>
            <p:cNvSpPr/>
            <p:nvPr/>
          </p:nvSpPr>
          <p:spPr>
            <a:xfrm rot="-5400000">
              <a:off x="-2096980" y="1682273"/>
              <a:ext cx="27155" cy="1618185"/>
            </a:xfrm>
            <a:custGeom>
              <a:rect b="b" l="l" r="r" t="t"/>
              <a:pathLst>
                <a:path extrusionOk="0" h="72402" w="1215">
                  <a:moveTo>
                    <a:pt x="0" y="0"/>
                  </a:moveTo>
                  <a:lnTo>
                    <a:pt x="0" y="72402"/>
                  </a:lnTo>
                  <a:lnTo>
                    <a:pt x="1215" y="72402"/>
                  </a:lnTo>
                  <a:lnTo>
                    <a:pt x="12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4"/>
            <p:cNvSpPr/>
            <p:nvPr/>
          </p:nvSpPr>
          <p:spPr>
            <a:xfrm rot="-5400000">
              <a:off x="-2104328" y="1160586"/>
              <a:ext cx="27446" cy="188701"/>
            </a:xfrm>
            <a:custGeom>
              <a:rect b="b" l="l" r="r" t="t"/>
              <a:pathLst>
                <a:path extrusionOk="0" h="8443" w="1228">
                  <a:moveTo>
                    <a:pt x="1" y="1"/>
                  </a:moveTo>
                  <a:lnTo>
                    <a:pt x="1" y="8442"/>
                  </a:lnTo>
                  <a:lnTo>
                    <a:pt x="1227" y="8442"/>
                  </a:lnTo>
                  <a:lnTo>
                    <a:pt x="12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4"/>
            <p:cNvSpPr/>
            <p:nvPr/>
          </p:nvSpPr>
          <p:spPr>
            <a:xfrm rot="-5400000">
              <a:off x="-2151677" y="3631309"/>
              <a:ext cx="124288" cy="124288"/>
            </a:xfrm>
            <a:custGeom>
              <a:rect b="b" l="l" r="r" t="t"/>
              <a:pathLst>
                <a:path extrusionOk="0" h="5561" w="5561">
                  <a:moveTo>
                    <a:pt x="2786" y="1226"/>
                  </a:moveTo>
                  <a:cubicBezTo>
                    <a:pt x="3167" y="1226"/>
                    <a:pt x="3512" y="1357"/>
                    <a:pt x="3786" y="1584"/>
                  </a:cubicBezTo>
                  <a:cubicBezTo>
                    <a:pt x="3929" y="1715"/>
                    <a:pt x="4060" y="1869"/>
                    <a:pt x="4155" y="2036"/>
                  </a:cubicBezTo>
                  <a:cubicBezTo>
                    <a:pt x="4203" y="2119"/>
                    <a:pt x="4239" y="2215"/>
                    <a:pt x="4262" y="2310"/>
                  </a:cubicBezTo>
                  <a:cubicBezTo>
                    <a:pt x="4310" y="2453"/>
                    <a:pt x="4346" y="2619"/>
                    <a:pt x="4346" y="2774"/>
                  </a:cubicBezTo>
                  <a:cubicBezTo>
                    <a:pt x="4346" y="3643"/>
                    <a:pt x="3643" y="4346"/>
                    <a:pt x="2786" y="4346"/>
                  </a:cubicBezTo>
                  <a:cubicBezTo>
                    <a:pt x="2429" y="4346"/>
                    <a:pt x="2096" y="4215"/>
                    <a:pt x="1834" y="4012"/>
                  </a:cubicBezTo>
                  <a:cubicBezTo>
                    <a:pt x="1465" y="3727"/>
                    <a:pt x="1226" y="3286"/>
                    <a:pt x="1226" y="2774"/>
                  </a:cubicBezTo>
                  <a:cubicBezTo>
                    <a:pt x="1226" y="2560"/>
                    <a:pt x="1262" y="2357"/>
                    <a:pt x="1345" y="2179"/>
                  </a:cubicBezTo>
                  <a:cubicBezTo>
                    <a:pt x="1429" y="1976"/>
                    <a:pt x="1560" y="1798"/>
                    <a:pt x="1703" y="1655"/>
                  </a:cubicBezTo>
                  <a:cubicBezTo>
                    <a:pt x="1988" y="1381"/>
                    <a:pt x="2369" y="1226"/>
                    <a:pt x="2786" y="1226"/>
                  </a:cubicBezTo>
                  <a:close/>
                  <a:moveTo>
                    <a:pt x="2786" y="0"/>
                  </a:moveTo>
                  <a:cubicBezTo>
                    <a:pt x="2405" y="0"/>
                    <a:pt x="2036" y="83"/>
                    <a:pt x="1703" y="214"/>
                  </a:cubicBezTo>
                  <a:cubicBezTo>
                    <a:pt x="1536" y="286"/>
                    <a:pt x="1369" y="381"/>
                    <a:pt x="1226" y="476"/>
                  </a:cubicBezTo>
                  <a:cubicBezTo>
                    <a:pt x="631" y="881"/>
                    <a:pt x="202" y="1512"/>
                    <a:pt x="60" y="2250"/>
                  </a:cubicBezTo>
                  <a:cubicBezTo>
                    <a:pt x="24" y="2417"/>
                    <a:pt x="0" y="2596"/>
                    <a:pt x="0" y="2774"/>
                  </a:cubicBezTo>
                  <a:cubicBezTo>
                    <a:pt x="0" y="3739"/>
                    <a:pt x="488" y="4572"/>
                    <a:pt x="1226" y="5084"/>
                  </a:cubicBezTo>
                  <a:cubicBezTo>
                    <a:pt x="1405" y="5203"/>
                    <a:pt x="1607" y="5310"/>
                    <a:pt x="1834" y="5394"/>
                  </a:cubicBezTo>
                  <a:cubicBezTo>
                    <a:pt x="2131" y="5501"/>
                    <a:pt x="2453" y="5560"/>
                    <a:pt x="2786" y="5560"/>
                  </a:cubicBezTo>
                  <a:cubicBezTo>
                    <a:pt x="4310" y="5560"/>
                    <a:pt x="5560" y="4310"/>
                    <a:pt x="5560" y="2774"/>
                  </a:cubicBezTo>
                  <a:cubicBezTo>
                    <a:pt x="5560" y="2691"/>
                    <a:pt x="5560" y="2596"/>
                    <a:pt x="5548" y="2500"/>
                  </a:cubicBezTo>
                  <a:cubicBezTo>
                    <a:pt x="5536" y="2405"/>
                    <a:pt x="5525" y="2322"/>
                    <a:pt x="5513" y="2238"/>
                  </a:cubicBezTo>
                  <a:cubicBezTo>
                    <a:pt x="5453" y="1941"/>
                    <a:pt x="5346" y="1655"/>
                    <a:pt x="5191" y="1405"/>
                  </a:cubicBezTo>
                  <a:cubicBezTo>
                    <a:pt x="4715" y="572"/>
                    <a:pt x="3822" y="0"/>
                    <a:pt x="27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4"/>
            <p:cNvSpPr/>
            <p:nvPr/>
          </p:nvSpPr>
          <p:spPr>
            <a:xfrm rot="-5400000">
              <a:off x="-2104316" y="3647535"/>
              <a:ext cx="27423" cy="188701"/>
            </a:xfrm>
            <a:custGeom>
              <a:rect b="b" l="l" r="r" t="t"/>
              <a:pathLst>
                <a:path extrusionOk="0" h="8443" w="1227">
                  <a:moveTo>
                    <a:pt x="0" y="1"/>
                  </a:moveTo>
                  <a:lnTo>
                    <a:pt x="0" y="8442"/>
                  </a:lnTo>
                  <a:lnTo>
                    <a:pt x="1226" y="8442"/>
                  </a:lnTo>
                  <a:lnTo>
                    <a:pt x="12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4"/>
            <p:cNvSpPr/>
            <p:nvPr/>
          </p:nvSpPr>
          <p:spPr>
            <a:xfrm rot="-5400000">
              <a:off x="-3413931" y="1667067"/>
              <a:ext cx="2645637" cy="1648536"/>
            </a:xfrm>
            <a:custGeom>
              <a:rect b="b" l="l" r="r" t="t"/>
              <a:pathLst>
                <a:path extrusionOk="0" h="73760" w="118373">
                  <a:moveTo>
                    <a:pt x="116337" y="2036"/>
                  </a:moveTo>
                  <a:lnTo>
                    <a:pt x="116337" y="71735"/>
                  </a:lnTo>
                  <a:lnTo>
                    <a:pt x="2037" y="71735"/>
                  </a:lnTo>
                  <a:lnTo>
                    <a:pt x="2037" y="2036"/>
                  </a:lnTo>
                  <a:close/>
                  <a:moveTo>
                    <a:pt x="1" y="0"/>
                  </a:moveTo>
                  <a:lnTo>
                    <a:pt x="1" y="73759"/>
                  </a:lnTo>
                  <a:lnTo>
                    <a:pt x="118373" y="73759"/>
                  </a:lnTo>
                  <a:lnTo>
                    <a:pt x="1183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3" name="Google Shape;43;p4"/>
          <p:cNvPicPr preferRelativeResize="0"/>
          <p:nvPr/>
        </p:nvPicPr>
        <p:blipFill rotWithShape="1">
          <a:blip r:embed="rId2">
            <a:alphaModFix/>
          </a:blip>
          <a:srcRect b="0" l="12464" r="0" t="0"/>
          <a:stretch/>
        </p:blipFill>
        <p:spPr>
          <a:xfrm>
            <a:off x="0" y="208500"/>
            <a:ext cx="7379876" cy="4577801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5" name="Google Shape;45;p4"/>
          <p:cNvSpPr txBox="1"/>
          <p:nvPr>
            <p:ph idx="1" type="body"/>
          </p:nvPr>
        </p:nvSpPr>
        <p:spPr>
          <a:xfrm>
            <a:off x="720000" y="1215750"/>
            <a:ext cx="77040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>
                <a:solidFill>
                  <a:srgbClr val="191919"/>
                </a:solidFill>
              </a:defRPr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47;p5"/>
          <p:cNvPicPr preferRelativeResize="0"/>
          <p:nvPr/>
        </p:nvPicPr>
        <p:blipFill rotWithShape="1">
          <a:blip r:embed="rId2">
            <a:alphaModFix/>
          </a:blip>
          <a:srcRect b="0" l="12464" r="0" t="0"/>
          <a:stretch/>
        </p:blipFill>
        <p:spPr>
          <a:xfrm>
            <a:off x="0" y="208500"/>
            <a:ext cx="7379876" cy="4577801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9" name="Google Shape;49;p5"/>
          <p:cNvSpPr txBox="1"/>
          <p:nvPr>
            <p:ph idx="1" type="subTitle"/>
          </p:nvPr>
        </p:nvSpPr>
        <p:spPr>
          <a:xfrm>
            <a:off x="5001474" y="3363831"/>
            <a:ext cx="2926200" cy="12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0" name="Google Shape;50;p5"/>
          <p:cNvSpPr txBox="1"/>
          <p:nvPr>
            <p:ph idx="2" type="subTitle"/>
          </p:nvPr>
        </p:nvSpPr>
        <p:spPr>
          <a:xfrm>
            <a:off x="1216325" y="3363836"/>
            <a:ext cx="2924400" cy="12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3" type="subTitle"/>
          </p:nvPr>
        </p:nvSpPr>
        <p:spPr>
          <a:xfrm>
            <a:off x="1216325" y="2836174"/>
            <a:ext cx="2924400" cy="4479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2" name="Google Shape;52;p5"/>
          <p:cNvSpPr txBox="1"/>
          <p:nvPr>
            <p:ph idx="4" type="subTitle"/>
          </p:nvPr>
        </p:nvSpPr>
        <p:spPr>
          <a:xfrm>
            <a:off x="5001475" y="2836165"/>
            <a:ext cx="2926200" cy="4479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6"/>
          <p:cNvPicPr preferRelativeResize="0"/>
          <p:nvPr/>
        </p:nvPicPr>
        <p:blipFill rotWithShape="1">
          <a:blip r:embed="rId2">
            <a:alphaModFix/>
          </a:blip>
          <a:srcRect b="0" l="0" r="50612" t="0"/>
          <a:stretch/>
        </p:blipFill>
        <p:spPr>
          <a:xfrm flipH="1">
            <a:off x="-1" y="-215133"/>
            <a:ext cx="3860951" cy="4244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6"/>
          <p:cNvPicPr preferRelativeResize="0"/>
          <p:nvPr/>
        </p:nvPicPr>
        <p:blipFill rotWithShape="1">
          <a:blip r:embed="rId2">
            <a:alphaModFix/>
          </a:blip>
          <a:srcRect b="0" l="76232" r="0" t="65863"/>
          <a:stretch/>
        </p:blipFill>
        <p:spPr>
          <a:xfrm rot="10800000">
            <a:off x="7324376" y="3705600"/>
            <a:ext cx="1858048" cy="144905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7"/>
          <p:cNvPicPr preferRelativeResize="0"/>
          <p:nvPr/>
        </p:nvPicPr>
        <p:blipFill rotWithShape="1">
          <a:blip r:embed="rId2">
            <a:alphaModFix/>
          </a:blip>
          <a:srcRect b="0" l="55231" r="0" t="42475"/>
          <a:stretch/>
        </p:blipFill>
        <p:spPr>
          <a:xfrm>
            <a:off x="12400" y="0"/>
            <a:ext cx="3957402" cy="2760924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7"/>
          <p:cNvSpPr txBox="1"/>
          <p:nvPr>
            <p:ph type="title"/>
          </p:nvPr>
        </p:nvSpPr>
        <p:spPr>
          <a:xfrm>
            <a:off x="3842201" y="1040258"/>
            <a:ext cx="4294800" cy="12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0" name="Google Shape;60;p7"/>
          <p:cNvSpPr txBox="1"/>
          <p:nvPr>
            <p:ph idx="1" type="subTitle"/>
          </p:nvPr>
        </p:nvSpPr>
        <p:spPr>
          <a:xfrm>
            <a:off x="3842201" y="2351052"/>
            <a:ext cx="4294800" cy="223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/>
        </p:txBody>
      </p:sp>
      <p:pic>
        <p:nvPicPr>
          <p:cNvPr id="61" name="Google Shape;61;p7"/>
          <p:cNvPicPr preferRelativeResize="0"/>
          <p:nvPr/>
        </p:nvPicPr>
        <p:blipFill rotWithShape="1">
          <a:blip r:embed="rId2">
            <a:alphaModFix/>
          </a:blip>
          <a:srcRect b="0" l="55231" r="0" t="71853"/>
          <a:stretch/>
        </p:blipFill>
        <p:spPr>
          <a:xfrm flipH="1" rot="10800000">
            <a:off x="6127133" y="4201536"/>
            <a:ext cx="3957402" cy="13508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2" name="Google Shape;62;p7"/>
          <p:cNvGrpSpPr/>
          <p:nvPr/>
        </p:nvGrpSpPr>
        <p:grpSpPr>
          <a:xfrm rot="5400000">
            <a:off x="937448" y="4379783"/>
            <a:ext cx="238351" cy="686772"/>
            <a:chOff x="1830797" y="1438278"/>
            <a:chExt cx="129757" cy="373876"/>
          </a:xfrm>
        </p:grpSpPr>
        <p:sp>
          <p:nvSpPr>
            <p:cNvPr id="63" name="Google Shape;63;p7"/>
            <p:cNvSpPr/>
            <p:nvPr/>
          </p:nvSpPr>
          <p:spPr>
            <a:xfrm>
              <a:off x="1830797" y="1438278"/>
              <a:ext cx="129757" cy="129602"/>
            </a:xfrm>
            <a:custGeom>
              <a:rect b="b" l="l" r="r" t="t"/>
              <a:pathLst>
                <a:path extrusionOk="0" h="10859" w="10872">
                  <a:moveTo>
                    <a:pt x="5430" y="0"/>
                  </a:moveTo>
                  <a:lnTo>
                    <a:pt x="3990" y="3977"/>
                  </a:lnTo>
                  <a:lnTo>
                    <a:pt x="1" y="5430"/>
                  </a:lnTo>
                  <a:lnTo>
                    <a:pt x="3990" y="6882"/>
                  </a:lnTo>
                  <a:lnTo>
                    <a:pt x="5430" y="10859"/>
                  </a:lnTo>
                  <a:lnTo>
                    <a:pt x="6883" y="6882"/>
                  </a:lnTo>
                  <a:lnTo>
                    <a:pt x="10871" y="5430"/>
                  </a:lnTo>
                  <a:lnTo>
                    <a:pt x="6883" y="3977"/>
                  </a:lnTo>
                  <a:lnTo>
                    <a:pt x="54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7"/>
            <p:cNvSpPr/>
            <p:nvPr/>
          </p:nvSpPr>
          <p:spPr>
            <a:xfrm>
              <a:off x="1830797" y="1560337"/>
              <a:ext cx="129757" cy="129757"/>
            </a:xfrm>
            <a:custGeom>
              <a:rect b="b" l="l" r="r" t="t"/>
              <a:pathLst>
                <a:path extrusionOk="0" h="10872" w="10872">
                  <a:moveTo>
                    <a:pt x="5430" y="1"/>
                  </a:moveTo>
                  <a:lnTo>
                    <a:pt x="3990" y="3977"/>
                  </a:lnTo>
                  <a:lnTo>
                    <a:pt x="1" y="5430"/>
                  </a:lnTo>
                  <a:lnTo>
                    <a:pt x="3990" y="6883"/>
                  </a:lnTo>
                  <a:lnTo>
                    <a:pt x="5430" y="10871"/>
                  </a:lnTo>
                  <a:lnTo>
                    <a:pt x="6883" y="6883"/>
                  </a:lnTo>
                  <a:lnTo>
                    <a:pt x="10871" y="5430"/>
                  </a:lnTo>
                  <a:lnTo>
                    <a:pt x="6883" y="3977"/>
                  </a:lnTo>
                  <a:lnTo>
                    <a:pt x="54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>
              <a:off x="1830797" y="1682552"/>
              <a:ext cx="129757" cy="129602"/>
            </a:xfrm>
            <a:custGeom>
              <a:rect b="b" l="l" r="r" t="t"/>
              <a:pathLst>
                <a:path extrusionOk="0" h="10859" w="10872">
                  <a:moveTo>
                    <a:pt x="5430" y="0"/>
                  </a:moveTo>
                  <a:lnTo>
                    <a:pt x="3990" y="3977"/>
                  </a:lnTo>
                  <a:lnTo>
                    <a:pt x="1" y="5429"/>
                  </a:lnTo>
                  <a:lnTo>
                    <a:pt x="3990" y="6882"/>
                  </a:lnTo>
                  <a:lnTo>
                    <a:pt x="5430" y="10859"/>
                  </a:lnTo>
                  <a:lnTo>
                    <a:pt x="6883" y="6882"/>
                  </a:lnTo>
                  <a:lnTo>
                    <a:pt x="10871" y="5429"/>
                  </a:lnTo>
                  <a:lnTo>
                    <a:pt x="6883" y="3977"/>
                  </a:lnTo>
                  <a:lnTo>
                    <a:pt x="54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8"/>
          <p:cNvSpPr txBox="1"/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9"/>
          <p:cNvSpPr txBox="1"/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1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0" name="Google Shape;70;p9"/>
          <p:cNvSpPr txBox="1"/>
          <p:nvPr>
            <p:ph idx="1" type="subTitle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0"/>
          <p:cNvSpPr txBox="1"/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"/>
              <a:buNone/>
              <a:defRPr sz="35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  <a:defRPr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048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○"/>
              <a:defRPr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048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■"/>
              <a:defRPr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048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  <a:defRPr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048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○"/>
              <a:defRPr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048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■"/>
              <a:defRPr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048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  <a:defRPr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048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○"/>
              <a:defRPr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048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Lato"/>
              <a:buChar char="■"/>
              <a:defRPr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www.kaggle.com/datasets/sumitrodatta/nba-aba-baa-stats" TargetMode="External"/><Relationship Id="rId4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Relationship Id="rId4" Type="http://schemas.openxmlformats.org/officeDocument/2006/relationships/image" Target="../media/image4.png"/><Relationship Id="rId5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10.png"/><Relationship Id="rId6" Type="http://schemas.openxmlformats.org/officeDocument/2006/relationships/image" Target="../media/image8.png"/><Relationship Id="rId7" Type="http://schemas.openxmlformats.org/officeDocument/2006/relationships/image" Target="../media/image12.png"/><Relationship Id="rId8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3"/>
          <p:cNvSpPr txBox="1"/>
          <p:nvPr>
            <p:ph type="ctrTitle"/>
          </p:nvPr>
        </p:nvSpPr>
        <p:spPr>
          <a:xfrm>
            <a:off x="713225" y="179750"/>
            <a:ext cx="4803600" cy="338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NBA Players Total Points in a Season Analysis</a:t>
            </a:r>
            <a:endParaRPr sz="3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Lato"/>
                <a:ea typeface="Lato"/>
                <a:cs typeface="Lato"/>
                <a:sym typeface="Lato"/>
              </a:rPr>
              <a:t>Data Science Semester 2 Project</a:t>
            </a:r>
            <a:endParaRPr sz="2100"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232" name="Google Shape;232;p23"/>
          <p:cNvGrpSpPr/>
          <p:nvPr/>
        </p:nvGrpSpPr>
        <p:grpSpPr>
          <a:xfrm>
            <a:off x="5987788" y="943443"/>
            <a:ext cx="1948075" cy="3234820"/>
            <a:chOff x="-2915381" y="1168517"/>
            <a:chExt cx="1648536" cy="2645637"/>
          </a:xfrm>
        </p:grpSpPr>
        <p:sp>
          <p:nvSpPr>
            <p:cNvPr id="233" name="Google Shape;233;p23"/>
            <p:cNvSpPr/>
            <p:nvPr/>
          </p:nvSpPr>
          <p:spPr>
            <a:xfrm rot="-5400000">
              <a:off x="-3403151" y="1804777"/>
              <a:ext cx="2627265" cy="1372849"/>
            </a:xfrm>
            <a:custGeom>
              <a:rect b="b" l="l" r="r" t="t"/>
              <a:pathLst>
                <a:path extrusionOk="0" h="61425" w="117551">
                  <a:moveTo>
                    <a:pt x="116324" y="1226"/>
                  </a:moveTo>
                  <a:lnTo>
                    <a:pt x="116324" y="60198"/>
                  </a:lnTo>
                  <a:lnTo>
                    <a:pt x="1215" y="60198"/>
                  </a:lnTo>
                  <a:lnTo>
                    <a:pt x="1215" y="1226"/>
                  </a:lnTo>
                  <a:close/>
                  <a:moveTo>
                    <a:pt x="0" y="0"/>
                  </a:moveTo>
                  <a:lnTo>
                    <a:pt x="0" y="61424"/>
                  </a:lnTo>
                  <a:lnTo>
                    <a:pt x="117551" y="61424"/>
                  </a:lnTo>
                  <a:lnTo>
                    <a:pt x="1175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23"/>
            <p:cNvSpPr/>
            <p:nvPr/>
          </p:nvSpPr>
          <p:spPr>
            <a:xfrm rot="-5400000">
              <a:off x="-2523812" y="2684115"/>
              <a:ext cx="868588" cy="1372849"/>
            </a:xfrm>
            <a:custGeom>
              <a:rect b="b" l="l" r="r" t="t"/>
              <a:pathLst>
                <a:path extrusionOk="0" h="61425" w="38863">
                  <a:moveTo>
                    <a:pt x="8156" y="0"/>
                  </a:moveTo>
                  <a:cubicBezTo>
                    <a:pt x="6716" y="0"/>
                    <a:pt x="5299" y="107"/>
                    <a:pt x="3906" y="298"/>
                  </a:cubicBezTo>
                  <a:cubicBezTo>
                    <a:pt x="3144" y="405"/>
                    <a:pt x="2370" y="536"/>
                    <a:pt x="1620" y="703"/>
                  </a:cubicBezTo>
                  <a:cubicBezTo>
                    <a:pt x="1072" y="822"/>
                    <a:pt x="536" y="953"/>
                    <a:pt x="0" y="1107"/>
                  </a:cubicBezTo>
                  <a:lnTo>
                    <a:pt x="0" y="2369"/>
                  </a:lnTo>
                  <a:cubicBezTo>
                    <a:pt x="393" y="2250"/>
                    <a:pt x="810" y="2143"/>
                    <a:pt x="1215" y="2048"/>
                  </a:cubicBezTo>
                  <a:lnTo>
                    <a:pt x="1215" y="1226"/>
                  </a:lnTo>
                  <a:lnTo>
                    <a:pt x="8156" y="1226"/>
                  </a:lnTo>
                  <a:cubicBezTo>
                    <a:pt x="8549" y="1226"/>
                    <a:pt x="8954" y="1226"/>
                    <a:pt x="9347" y="1250"/>
                  </a:cubicBezTo>
                  <a:cubicBezTo>
                    <a:pt x="9764" y="1262"/>
                    <a:pt x="10168" y="1286"/>
                    <a:pt x="10573" y="1322"/>
                  </a:cubicBezTo>
                  <a:cubicBezTo>
                    <a:pt x="15693" y="1738"/>
                    <a:pt x="20443" y="3465"/>
                    <a:pt x="24492" y="6167"/>
                  </a:cubicBezTo>
                  <a:cubicBezTo>
                    <a:pt x="24623" y="6263"/>
                    <a:pt x="24765" y="6358"/>
                    <a:pt x="24896" y="6453"/>
                  </a:cubicBezTo>
                  <a:cubicBezTo>
                    <a:pt x="24920" y="6465"/>
                    <a:pt x="24932" y="6477"/>
                    <a:pt x="24956" y="6489"/>
                  </a:cubicBezTo>
                  <a:cubicBezTo>
                    <a:pt x="26051" y="7251"/>
                    <a:pt x="27099" y="8096"/>
                    <a:pt x="28087" y="9001"/>
                  </a:cubicBezTo>
                  <a:cubicBezTo>
                    <a:pt x="33350" y="13823"/>
                    <a:pt x="36850" y="20538"/>
                    <a:pt x="37517" y="28063"/>
                  </a:cubicBezTo>
                  <a:cubicBezTo>
                    <a:pt x="37600" y="28932"/>
                    <a:pt x="37636" y="29813"/>
                    <a:pt x="37636" y="30706"/>
                  </a:cubicBezTo>
                  <a:cubicBezTo>
                    <a:pt x="37636" y="38350"/>
                    <a:pt x="34719" y="45315"/>
                    <a:pt x="29945" y="50554"/>
                  </a:cubicBezTo>
                  <a:cubicBezTo>
                    <a:pt x="28385" y="52268"/>
                    <a:pt x="26623" y="53804"/>
                    <a:pt x="24694" y="55114"/>
                  </a:cubicBezTo>
                  <a:cubicBezTo>
                    <a:pt x="24503" y="55245"/>
                    <a:pt x="24313" y="55364"/>
                    <a:pt x="24122" y="55495"/>
                  </a:cubicBezTo>
                  <a:cubicBezTo>
                    <a:pt x="20158" y="58055"/>
                    <a:pt x="15538" y="59698"/>
                    <a:pt x="10573" y="60103"/>
                  </a:cubicBezTo>
                  <a:cubicBezTo>
                    <a:pt x="10168" y="60138"/>
                    <a:pt x="9764" y="60162"/>
                    <a:pt x="9347" y="60174"/>
                  </a:cubicBezTo>
                  <a:cubicBezTo>
                    <a:pt x="8954" y="60198"/>
                    <a:pt x="8549" y="60198"/>
                    <a:pt x="8156" y="60198"/>
                  </a:cubicBezTo>
                  <a:lnTo>
                    <a:pt x="1215" y="60198"/>
                  </a:lnTo>
                  <a:lnTo>
                    <a:pt x="1215" y="59376"/>
                  </a:lnTo>
                  <a:cubicBezTo>
                    <a:pt x="810" y="59281"/>
                    <a:pt x="393" y="59174"/>
                    <a:pt x="0" y="59055"/>
                  </a:cubicBezTo>
                  <a:lnTo>
                    <a:pt x="0" y="60317"/>
                  </a:lnTo>
                  <a:cubicBezTo>
                    <a:pt x="536" y="60472"/>
                    <a:pt x="1072" y="60603"/>
                    <a:pt x="1620" y="60722"/>
                  </a:cubicBezTo>
                  <a:cubicBezTo>
                    <a:pt x="2429" y="60900"/>
                    <a:pt x="3239" y="61043"/>
                    <a:pt x="4060" y="61150"/>
                  </a:cubicBezTo>
                  <a:cubicBezTo>
                    <a:pt x="5406" y="61329"/>
                    <a:pt x="6763" y="61424"/>
                    <a:pt x="8156" y="61424"/>
                  </a:cubicBezTo>
                  <a:cubicBezTo>
                    <a:pt x="11121" y="61424"/>
                    <a:pt x="14002" y="60996"/>
                    <a:pt x="16729" y="60198"/>
                  </a:cubicBezTo>
                  <a:cubicBezTo>
                    <a:pt x="19169" y="59495"/>
                    <a:pt x="21479" y="58483"/>
                    <a:pt x="23634" y="57221"/>
                  </a:cubicBezTo>
                  <a:cubicBezTo>
                    <a:pt x="23991" y="57007"/>
                    <a:pt x="24349" y="56793"/>
                    <a:pt x="24694" y="56567"/>
                  </a:cubicBezTo>
                  <a:cubicBezTo>
                    <a:pt x="27278" y="54912"/>
                    <a:pt x="29587" y="52888"/>
                    <a:pt x="31564" y="50554"/>
                  </a:cubicBezTo>
                  <a:cubicBezTo>
                    <a:pt x="36112" y="45196"/>
                    <a:pt x="38862" y="38267"/>
                    <a:pt x="38862" y="30706"/>
                  </a:cubicBezTo>
                  <a:cubicBezTo>
                    <a:pt x="38862" y="29980"/>
                    <a:pt x="38839" y="29254"/>
                    <a:pt x="38779" y="28539"/>
                  </a:cubicBezTo>
                  <a:cubicBezTo>
                    <a:pt x="38255" y="20931"/>
                    <a:pt x="34933" y="14073"/>
                    <a:pt x="29837" y="9001"/>
                  </a:cubicBezTo>
                  <a:cubicBezTo>
                    <a:pt x="28409" y="7572"/>
                    <a:pt x="26849" y="6275"/>
                    <a:pt x="25158" y="5155"/>
                  </a:cubicBezTo>
                  <a:cubicBezTo>
                    <a:pt x="25134" y="5144"/>
                    <a:pt x="25123" y="5132"/>
                    <a:pt x="25111" y="5120"/>
                  </a:cubicBezTo>
                  <a:cubicBezTo>
                    <a:pt x="24813" y="4917"/>
                    <a:pt x="24503" y="4727"/>
                    <a:pt x="24206" y="4536"/>
                  </a:cubicBezTo>
                  <a:lnTo>
                    <a:pt x="24194" y="4536"/>
                  </a:lnTo>
                  <a:cubicBezTo>
                    <a:pt x="21896" y="3119"/>
                    <a:pt x="19384" y="2000"/>
                    <a:pt x="16729" y="1226"/>
                  </a:cubicBezTo>
                  <a:cubicBezTo>
                    <a:pt x="14002" y="429"/>
                    <a:pt x="11121" y="0"/>
                    <a:pt x="8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23"/>
            <p:cNvSpPr/>
            <p:nvPr/>
          </p:nvSpPr>
          <p:spPr>
            <a:xfrm rot="-5400000">
              <a:off x="-2525142" y="926809"/>
              <a:ext cx="871248" cy="1372849"/>
            </a:xfrm>
            <a:custGeom>
              <a:rect b="b" l="l" r="r" t="t"/>
              <a:pathLst>
                <a:path extrusionOk="0" h="61425" w="38982">
                  <a:moveTo>
                    <a:pt x="30707" y="0"/>
                  </a:moveTo>
                  <a:cubicBezTo>
                    <a:pt x="29481" y="0"/>
                    <a:pt x="28278" y="71"/>
                    <a:pt x="27087" y="214"/>
                  </a:cubicBezTo>
                  <a:cubicBezTo>
                    <a:pt x="25385" y="417"/>
                    <a:pt x="23730" y="750"/>
                    <a:pt x="22134" y="1226"/>
                  </a:cubicBezTo>
                  <a:cubicBezTo>
                    <a:pt x="10228" y="4691"/>
                    <a:pt x="1299" y="15180"/>
                    <a:pt x="132" y="27884"/>
                  </a:cubicBezTo>
                  <a:cubicBezTo>
                    <a:pt x="48" y="28813"/>
                    <a:pt x="1" y="29754"/>
                    <a:pt x="1" y="30706"/>
                  </a:cubicBezTo>
                  <a:cubicBezTo>
                    <a:pt x="1" y="31099"/>
                    <a:pt x="13" y="31492"/>
                    <a:pt x="25" y="31873"/>
                  </a:cubicBezTo>
                  <a:cubicBezTo>
                    <a:pt x="310" y="39541"/>
                    <a:pt x="3418" y="46506"/>
                    <a:pt x="8347" y="51745"/>
                  </a:cubicBezTo>
                  <a:cubicBezTo>
                    <a:pt x="12062" y="55685"/>
                    <a:pt x="16800" y="58650"/>
                    <a:pt x="22134" y="60198"/>
                  </a:cubicBezTo>
                  <a:cubicBezTo>
                    <a:pt x="23397" y="60567"/>
                    <a:pt x="24694" y="60853"/>
                    <a:pt x="26016" y="61067"/>
                  </a:cubicBezTo>
                  <a:cubicBezTo>
                    <a:pt x="26087" y="61079"/>
                    <a:pt x="26159" y="61091"/>
                    <a:pt x="26242" y="61091"/>
                  </a:cubicBezTo>
                  <a:cubicBezTo>
                    <a:pt x="27695" y="61305"/>
                    <a:pt x="29195" y="61424"/>
                    <a:pt x="30707" y="61424"/>
                  </a:cubicBezTo>
                  <a:cubicBezTo>
                    <a:pt x="31231" y="61424"/>
                    <a:pt x="31743" y="61412"/>
                    <a:pt x="32255" y="61389"/>
                  </a:cubicBezTo>
                  <a:cubicBezTo>
                    <a:pt x="33993" y="61293"/>
                    <a:pt x="35696" y="61067"/>
                    <a:pt x="37351" y="60698"/>
                  </a:cubicBezTo>
                  <a:cubicBezTo>
                    <a:pt x="37898" y="60579"/>
                    <a:pt x="38446" y="60436"/>
                    <a:pt x="38982" y="60281"/>
                  </a:cubicBezTo>
                  <a:lnTo>
                    <a:pt x="38982" y="59019"/>
                  </a:lnTo>
                  <a:cubicBezTo>
                    <a:pt x="38577" y="59138"/>
                    <a:pt x="38172" y="59245"/>
                    <a:pt x="37755" y="59353"/>
                  </a:cubicBezTo>
                  <a:lnTo>
                    <a:pt x="37755" y="60198"/>
                  </a:lnTo>
                  <a:lnTo>
                    <a:pt x="30707" y="60198"/>
                  </a:lnTo>
                  <a:cubicBezTo>
                    <a:pt x="30171" y="60198"/>
                    <a:pt x="29623" y="60186"/>
                    <a:pt x="29088" y="60162"/>
                  </a:cubicBezTo>
                  <a:cubicBezTo>
                    <a:pt x="28671" y="60138"/>
                    <a:pt x="28266" y="60103"/>
                    <a:pt x="27861" y="60067"/>
                  </a:cubicBezTo>
                  <a:cubicBezTo>
                    <a:pt x="27528" y="60031"/>
                    <a:pt x="27195" y="59996"/>
                    <a:pt x="26861" y="59948"/>
                  </a:cubicBezTo>
                  <a:cubicBezTo>
                    <a:pt x="26790" y="59948"/>
                    <a:pt x="26730" y="59936"/>
                    <a:pt x="26659" y="59924"/>
                  </a:cubicBezTo>
                  <a:cubicBezTo>
                    <a:pt x="19598" y="58948"/>
                    <a:pt x="13324" y="55459"/>
                    <a:pt x="8776" y="50399"/>
                  </a:cubicBezTo>
                  <a:cubicBezTo>
                    <a:pt x="4227" y="45339"/>
                    <a:pt x="1394" y="38683"/>
                    <a:pt x="1227" y="31385"/>
                  </a:cubicBezTo>
                  <a:cubicBezTo>
                    <a:pt x="1227" y="31159"/>
                    <a:pt x="1227" y="30932"/>
                    <a:pt x="1227" y="30706"/>
                  </a:cubicBezTo>
                  <a:cubicBezTo>
                    <a:pt x="1227" y="29920"/>
                    <a:pt x="1251" y="29135"/>
                    <a:pt x="1310" y="28361"/>
                  </a:cubicBezTo>
                  <a:cubicBezTo>
                    <a:pt x="2430" y="14228"/>
                    <a:pt x="13562" y="2869"/>
                    <a:pt x="27588" y="1381"/>
                  </a:cubicBezTo>
                  <a:cubicBezTo>
                    <a:pt x="27683" y="1381"/>
                    <a:pt x="27766" y="1369"/>
                    <a:pt x="27861" y="1357"/>
                  </a:cubicBezTo>
                  <a:cubicBezTo>
                    <a:pt x="28266" y="1322"/>
                    <a:pt x="28671" y="1286"/>
                    <a:pt x="29088" y="1262"/>
                  </a:cubicBezTo>
                  <a:cubicBezTo>
                    <a:pt x="29623" y="1238"/>
                    <a:pt x="30171" y="1226"/>
                    <a:pt x="30707" y="1226"/>
                  </a:cubicBezTo>
                  <a:lnTo>
                    <a:pt x="37755" y="1226"/>
                  </a:lnTo>
                  <a:lnTo>
                    <a:pt x="37755" y="2072"/>
                  </a:lnTo>
                  <a:cubicBezTo>
                    <a:pt x="38172" y="2179"/>
                    <a:pt x="38577" y="2286"/>
                    <a:pt x="38982" y="2405"/>
                  </a:cubicBezTo>
                  <a:lnTo>
                    <a:pt x="38982" y="1131"/>
                  </a:lnTo>
                  <a:cubicBezTo>
                    <a:pt x="38446" y="988"/>
                    <a:pt x="37898" y="845"/>
                    <a:pt x="37351" y="726"/>
                  </a:cubicBezTo>
                  <a:cubicBezTo>
                    <a:pt x="36029" y="429"/>
                    <a:pt x="34660" y="226"/>
                    <a:pt x="33279" y="107"/>
                  </a:cubicBezTo>
                  <a:cubicBezTo>
                    <a:pt x="32433" y="36"/>
                    <a:pt x="31576" y="0"/>
                    <a:pt x="307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23"/>
            <p:cNvSpPr/>
            <p:nvPr/>
          </p:nvSpPr>
          <p:spPr>
            <a:xfrm rot="-5400000">
              <a:off x="-2103253" y="2913364"/>
              <a:ext cx="27446" cy="1337737"/>
            </a:xfrm>
            <a:custGeom>
              <a:rect b="b" l="l" r="r" t="t"/>
              <a:pathLst>
                <a:path extrusionOk="0" h="59854" w="1228">
                  <a:moveTo>
                    <a:pt x="1" y="1"/>
                  </a:moveTo>
                  <a:lnTo>
                    <a:pt x="1" y="59853"/>
                  </a:lnTo>
                  <a:lnTo>
                    <a:pt x="1227" y="59853"/>
                  </a:lnTo>
                  <a:lnTo>
                    <a:pt x="12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23"/>
            <p:cNvSpPr/>
            <p:nvPr/>
          </p:nvSpPr>
          <p:spPr>
            <a:xfrm rot="-5400000">
              <a:off x="-2103242" y="743598"/>
              <a:ext cx="27423" cy="1337737"/>
            </a:xfrm>
            <a:custGeom>
              <a:rect b="b" l="l" r="r" t="t"/>
              <a:pathLst>
                <a:path extrusionOk="0" h="59854" w="1227">
                  <a:moveTo>
                    <a:pt x="0" y="1"/>
                  </a:moveTo>
                  <a:lnTo>
                    <a:pt x="0" y="59853"/>
                  </a:lnTo>
                  <a:lnTo>
                    <a:pt x="1227" y="59853"/>
                  </a:lnTo>
                  <a:lnTo>
                    <a:pt x="12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23"/>
            <p:cNvSpPr/>
            <p:nvPr/>
          </p:nvSpPr>
          <p:spPr>
            <a:xfrm rot="-5400000">
              <a:off x="-2260787" y="3067181"/>
              <a:ext cx="342491" cy="342491"/>
            </a:xfrm>
            <a:custGeom>
              <a:rect b="b" l="l" r="r" t="t"/>
              <a:pathLst>
                <a:path extrusionOk="0" h="15324" w="15324">
                  <a:moveTo>
                    <a:pt x="7656" y="1227"/>
                  </a:moveTo>
                  <a:cubicBezTo>
                    <a:pt x="7870" y="1227"/>
                    <a:pt x="8073" y="1227"/>
                    <a:pt x="8275" y="1251"/>
                  </a:cubicBezTo>
                  <a:cubicBezTo>
                    <a:pt x="11537" y="1560"/>
                    <a:pt x="14097" y="4311"/>
                    <a:pt x="14097" y="7656"/>
                  </a:cubicBezTo>
                  <a:cubicBezTo>
                    <a:pt x="14097" y="11014"/>
                    <a:pt x="11537" y="13764"/>
                    <a:pt x="8275" y="14074"/>
                  </a:cubicBezTo>
                  <a:cubicBezTo>
                    <a:pt x="8073" y="14097"/>
                    <a:pt x="7870" y="14097"/>
                    <a:pt x="7656" y="14097"/>
                  </a:cubicBezTo>
                  <a:cubicBezTo>
                    <a:pt x="7453" y="14097"/>
                    <a:pt x="7251" y="14097"/>
                    <a:pt x="7049" y="14074"/>
                  </a:cubicBezTo>
                  <a:cubicBezTo>
                    <a:pt x="3786" y="13764"/>
                    <a:pt x="1215" y="11014"/>
                    <a:pt x="1215" y="7656"/>
                  </a:cubicBezTo>
                  <a:cubicBezTo>
                    <a:pt x="1215" y="4311"/>
                    <a:pt x="3786" y="1560"/>
                    <a:pt x="7049" y="1251"/>
                  </a:cubicBezTo>
                  <a:cubicBezTo>
                    <a:pt x="7251" y="1227"/>
                    <a:pt x="7453" y="1227"/>
                    <a:pt x="7656" y="1227"/>
                  </a:cubicBezTo>
                  <a:close/>
                  <a:moveTo>
                    <a:pt x="7656" y="1"/>
                  </a:moveTo>
                  <a:cubicBezTo>
                    <a:pt x="6477" y="1"/>
                    <a:pt x="5346" y="274"/>
                    <a:pt x="4346" y="751"/>
                  </a:cubicBezTo>
                  <a:cubicBezTo>
                    <a:pt x="1774" y="1989"/>
                    <a:pt x="0" y="4620"/>
                    <a:pt x="0" y="7656"/>
                  </a:cubicBezTo>
                  <a:cubicBezTo>
                    <a:pt x="0" y="10704"/>
                    <a:pt x="1774" y="13335"/>
                    <a:pt x="4346" y="14574"/>
                  </a:cubicBezTo>
                  <a:cubicBezTo>
                    <a:pt x="5346" y="15050"/>
                    <a:pt x="6477" y="15324"/>
                    <a:pt x="7656" y="15324"/>
                  </a:cubicBezTo>
                  <a:lnTo>
                    <a:pt x="7704" y="15324"/>
                  </a:lnTo>
                  <a:cubicBezTo>
                    <a:pt x="11906" y="15300"/>
                    <a:pt x="15324" y="11871"/>
                    <a:pt x="15324" y="7656"/>
                  </a:cubicBezTo>
                  <a:cubicBezTo>
                    <a:pt x="15324" y="3453"/>
                    <a:pt x="11918" y="36"/>
                    <a:pt x="77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23"/>
            <p:cNvSpPr/>
            <p:nvPr/>
          </p:nvSpPr>
          <p:spPr>
            <a:xfrm rot="-5400000">
              <a:off x="-2260798" y="2319982"/>
              <a:ext cx="342514" cy="342491"/>
            </a:xfrm>
            <a:custGeom>
              <a:rect b="b" l="l" r="r" t="t"/>
              <a:pathLst>
                <a:path extrusionOk="0" h="15324" w="15325">
                  <a:moveTo>
                    <a:pt x="7657" y="1227"/>
                  </a:moveTo>
                  <a:cubicBezTo>
                    <a:pt x="7859" y="1227"/>
                    <a:pt x="8073" y="1227"/>
                    <a:pt x="8264" y="1251"/>
                  </a:cubicBezTo>
                  <a:cubicBezTo>
                    <a:pt x="11538" y="1560"/>
                    <a:pt x="14098" y="4311"/>
                    <a:pt x="14098" y="7656"/>
                  </a:cubicBezTo>
                  <a:cubicBezTo>
                    <a:pt x="14098" y="11014"/>
                    <a:pt x="11538" y="13764"/>
                    <a:pt x="8264" y="14074"/>
                  </a:cubicBezTo>
                  <a:cubicBezTo>
                    <a:pt x="8073" y="14097"/>
                    <a:pt x="7859" y="14097"/>
                    <a:pt x="7657" y="14097"/>
                  </a:cubicBezTo>
                  <a:cubicBezTo>
                    <a:pt x="7454" y="14097"/>
                    <a:pt x="7252" y="14097"/>
                    <a:pt x="7049" y="14074"/>
                  </a:cubicBezTo>
                  <a:cubicBezTo>
                    <a:pt x="3787" y="13764"/>
                    <a:pt x="1215" y="11014"/>
                    <a:pt x="1215" y="7656"/>
                  </a:cubicBezTo>
                  <a:cubicBezTo>
                    <a:pt x="1215" y="4311"/>
                    <a:pt x="3787" y="1560"/>
                    <a:pt x="7049" y="1251"/>
                  </a:cubicBezTo>
                  <a:cubicBezTo>
                    <a:pt x="7252" y="1227"/>
                    <a:pt x="7454" y="1227"/>
                    <a:pt x="7657" y="1227"/>
                  </a:cubicBezTo>
                  <a:close/>
                  <a:moveTo>
                    <a:pt x="7657" y="1"/>
                  </a:moveTo>
                  <a:cubicBezTo>
                    <a:pt x="7454" y="1"/>
                    <a:pt x="7252" y="12"/>
                    <a:pt x="7049" y="24"/>
                  </a:cubicBezTo>
                  <a:cubicBezTo>
                    <a:pt x="3108" y="334"/>
                    <a:pt x="1" y="3644"/>
                    <a:pt x="1" y="7656"/>
                  </a:cubicBezTo>
                  <a:cubicBezTo>
                    <a:pt x="1" y="11681"/>
                    <a:pt x="3108" y="14990"/>
                    <a:pt x="7049" y="15300"/>
                  </a:cubicBezTo>
                  <a:cubicBezTo>
                    <a:pt x="7252" y="15312"/>
                    <a:pt x="7454" y="15324"/>
                    <a:pt x="7657" y="15324"/>
                  </a:cubicBezTo>
                  <a:cubicBezTo>
                    <a:pt x="7859" y="15324"/>
                    <a:pt x="8073" y="15312"/>
                    <a:pt x="8264" y="15300"/>
                  </a:cubicBezTo>
                  <a:cubicBezTo>
                    <a:pt x="11419" y="15050"/>
                    <a:pt x="14038" y="12883"/>
                    <a:pt x="14967" y="9966"/>
                  </a:cubicBezTo>
                  <a:cubicBezTo>
                    <a:pt x="15074" y="9609"/>
                    <a:pt x="15169" y="9240"/>
                    <a:pt x="15229" y="8847"/>
                  </a:cubicBezTo>
                  <a:cubicBezTo>
                    <a:pt x="15289" y="8466"/>
                    <a:pt x="15324" y="8061"/>
                    <a:pt x="15324" y="7656"/>
                  </a:cubicBezTo>
                  <a:cubicBezTo>
                    <a:pt x="15324" y="7251"/>
                    <a:pt x="15289" y="6858"/>
                    <a:pt x="15229" y="6466"/>
                  </a:cubicBezTo>
                  <a:cubicBezTo>
                    <a:pt x="14681" y="3001"/>
                    <a:pt x="11812" y="310"/>
                    <a:pt x="8264" y="24"/>
                  </a:cubicBezTo>
                  <a:cubicBezTo>
                    <a:pt x="8073" y="12"/>
                    <a:pt x="7859" y="1"/>
                    <a:pt x="76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23"/>
            <p:cNvSpPr/>
            <p:nvPr/>
          </p:nvSpPr>
          <p:spPr>
            <a:xfrm rot="-5400000">
              <a:off x="-2260787" y="1572783"/>
              <a:ext cx="342491" cy="342491"/>
            </a:xfrm>
            <a:custGeom>
              <a:rect b="b" l="l" r="r" t="t"/>
              <a:pathLst>
                <a:path extrusionOk="0" h="15324" w="15324">
                  <a:moveTo>
                    <a:pt x="7656" y="1227"/>
                  </a:moveTo>
                  <a:cubicBezTo>
                    <a:pt x="7859" y="1227"/>
                    <a:pt x="8061" y="1227"/>
                    <a:pt x="8264" y="1251"/>
                  </a:cubicBezTo>
                  <a:cubicBezTo>
                    <a:pt x="10109" y="1429"/>
                    <a:pt x="11728" y="2370"/>
                    <a:pt x="12788" y="3775"/>
                  </a:cubicBezTo>
                  <a:cubicBezTo>
                    <a:pt x="13610" y="4858"/>
                    <a:pt x="14098" y="6204"/>
                    <a:pt x="14098" y="7656"/>
                  </a:cubicBezTo>
                  <a:cubicBezTo>
                    <a:pt x="14098" y="8597"/>
                    <a:pt x="13895" y="9490"/>
                    <a:pt x="13538" y="10299"/>
                  </a:cubicBezTo>
                  <a:cubicBezTo>
                    <a:pt x="12609" y="12359"/>
                    <a:pt x="10621" y="13847"/>
                    <a:pt x="8264" y="14074"/>
                  </a:cubicBezTo>
                  <a:cubicBezTo>
                    <a:pt x="8061" y="14097"/>
                    <a:pt x="7859" y="14097"/>
                    <a:pt x="7656" y="14097"/>
                  </a:cubicBezTo>
                  <a:cubicBezTo>
                    <a:pt x="7454" y="14097"/>
                    <a:pt x="7252" y="14097"/>
                    <a:pt x="7049" y="14074"/>
                  </a:cubicBezTo>
                  <a:cubicBezTo>
                    <a:pt x="3775" y="13764"/>
                    <a:pt x="1215" y="11014"/>
                    <a:pt x="1215" y="7656"/>
                  </a:cubicBezTo>
                  <a:cubicBezTo>
                    <a:pt x="1215" y="7466"/>
                    <a:pt x="1227" y="7275"/>
                    <a:pt x="1239" y="7085"/>
                  </a:cubicBezTo>
                  <a:cubicBezTo>
                    <a:pt x="1263" y="6894"/>
                    <a:pt x="1287" y="6716"/>
                    <a:pt x="1322" y="6525"/>
                  </a:cubicBezTo>
                  <a:cubicBezTo>
                    <a:pt x="1822" y="3715"/>
                    <a:pt x="4156" y="1525"/>
                    <a:pt x="7049" y="1251"/>
                  </a:cubicBezTo>
                  <a:cubicBezTo>
                    <a:pt x="7252" y="1227"/>
                    <a:pt x="7454" y="1227"/>
                    <a:pt x="7656" y="1227"/>
                  </a:cubicBezTo>
                  <a:close/>
                  <a:moveTo>
                    <a:pt x="7597" y="1"/>
                  </a:moveTo>
                  <a:cubicBezTo>
                    <a:pt x="3823" y="24"/>
                    <a:pt x="679" y="2810"/>
                    <a:pt x="96" y="6430"/>
                  </a:cubicBezTo>
                  <a:cubicBezTo>
                    <a:pt x="60" y="6680"/>
                    <a:pt x="24" y="6930"/>
                    <a:pt x="13" y="7192"/>
                  </a:cubicBezTo>
                  <a:cubicBezTo>
                    <a:pt x="1" y="7347"/>
                    <a:pt x="1" y="7501"/>
                    <a:pt x="1" y="7656"/>
                  </a:cubicBezTo>
                  <a:cubicBezTo>
                    <a:pt x="1" y="11871"/>
                    <a:pt x="3406" y="15300"/>
                    <a:pt x="7621" y="15324"/>
                  </a:cubicBezTo>
                  <a:lnTo>
                    <a:pt x="7656" y="15324"/>
                  </a:lnTo>
                  <a:cubicBezTo>
                    <a:pt x="8847" y="15324"/>
                    <a:pt x="9966" y="15050"/>
                    <a:pt x="10978" y="14574"/>
                  </a:cubicBezTo>
                  <a:cubicBezTo>
                    <a:pt x="12538" y="13812"/>
                    <a:pt x="13800" y="12550"/>
                    <a:pt x="14562" y="10990"/>
                  </a:cubicBezTo>
                  <a:cubicBezTo>
                    <a:pt x="15050" y="9990"/>
                    <a:pt x="15324" y="8859"/>
                    <a:pt x="15324" y="7656"/>
                  </a:cubicBezTo>
                  <a:cubicBezTo>
                    <a:pt x="15324" y="5966"/>
                    <a:pt x="14764" y="4394"/>
                    <a:pt x="13824" y="3120"/>
                  </a:cubicBezTo>
                  <a:cubicBezTo>
                    <a:pt x="13086" y="2120"/>
                    <a:pt x="12109" y="1298"/>
                    <a:pt x="10966" y="751"/>
                  </a:cubicBezTo>
                  <a:cubicBezTo>
                    <a:pt x="9966" y="274"/>
                    <a:pt x="8847" y="1"/>
                    <a:pt x="76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23"/>
            <p:cNvSpPr/>
            <p:nvPr/>
          </p:nvSpPr>
          <p:spPr>
            <a:xfrm rot="-5400000">
              <a:off x="-2151688" y="1241222"/>
              <a:ext cx="124311" cy="124288"/>
            </a:xfrm>
            <a:custGeom>
              <a:rect b="b" l="l" r="r" t="t"/>
              <a:pathLst>
                <a:path extrusionOk="0" h="5561" w="5562">
                  <a:moveTo>
                    <a:pt x="2775" y="1226"/>
                  </a:moveTo>
                  <a:cubicBezTo>
                    <a:pt x="3644" y="1226"/>
                    <a:pt x="4335" y="1917"/>
                    <a:pt x="4335" y="2774"/>
                  </a:cubicBezTo>
                  <a:cubicBezTo>
                    <a:pt x="4335" y="3643"/>
                    <a:pt x="3644" y="4346"/>
                    <a:pt x="2775" y="4346"/>
                  </a:cubicBezTo>
                  <a:cubicBezTo>
                    <a:pt x="1918" y="4346"/>
                    <a:pt x="1215" y="3643"/>
                    <a:pt x="1215" y="2774"/>
                  </a:cubicBezTo>
                  <a:cubicBezTo>
                    <a:pt x="1215" y="1917"/>
                    <a:pt x="1918" y="1226"/>
                    <a:pt x="2775" y="1226"/>
                  </a:cubicBezTo>
                  <a:close/>
                  <a:moveTo>
                    <a:pt x="2775" y="0"/>
                  </a:moveTo>
                  <a:cubicBezTo>
                    <a:pt x="1251" y="0"/>
                    <a:pt x="1" y="1250"/>
                    <a:pt x="1" y="2774"/>
                  </a:cubicBezTo>
                  <a:cubicBezTo>
                    <a:pt x="1" y="4310"/>
                    <a:pt x="1251" y="5560"/>
                    <a:pt x="2775" y="5560"/>
                  </a:cubicBezTo>
                  <a:cubicBezTo>
                    <a:pt x="3359" y="5560"/>
                    <a:pt x="3894" y="5382"/>
                    <a:pt x="4335" y="5084"/>
                  </a:cubicBezTo>
                  <a:cubicBezTo>
                    <a:pt x="5073" y="4584"/>
                    <a:pt x="5561" y="3739"/>
                    <a:pt x="5561" y="2774"/>
                  </a:cubicBezTo>
                  <a:cubicBezTo>
                    <a:pt x="5561" y="1822"/>
                    <a:pt x="5073" y="976"/>
                    <a:pt x="4335" y="476"/>
                  </a:cubicBezTo>
                  <a:cubicBezTo>
                    <a:pt x="3894" y="179"/>
                    <a:pt x="3359" y="0"/>
                    <a:pt x="27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23"/>
            <p:cNvSpPr/>
            <p:nvPr/>
          </p:nvSpPr>
          <p:spPr>
            <a:xfrm rot="-5400000">
              <a:off x="-2373731" y="1223780"/>
              <a:ext cx="568405" cy="499500"/>
            </a:xfrm>
            <a:custGeom>
              <a:rect b="b" l="l" r="r" t="t"/>
              <a:pathLst>
                <a:path extrusionOk="0" h="22349" w="25432">
                  <a:moveTo>
                    <a:pt x="25253" y="0"/>
                  </a:moveTo>
                  <a:lnTo>
                    <a:pt x="0" y="3596"/>
                  </a:lnTo>
                  <a:lnTo>
                    <a:pt x="0" y="18752"/>
                  </a:lnTo>
                  <a:lnTo>
                    <a:pt x="25253" y="22348"/>
                  </a:lnTo>
                  <a:lnTo>
                    <a:pt x="25432" y="21146"/>
                  </a:lnTo>
                  <a:lnTo>
                    <a:pt x="1215" y="17693"/>
                  </a:lnTo>
                  <a:lnTo>
                    <a:pt x="1215" y="4656"/>
                  </a:lnTo>
                  <a:lnTo>
                    <a:pt x="25432" y="1203"/>
                  </a:lnTo>
                  <a:lnTo>
                    <a:pt x="252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23"/>
            <p:cNvSpPr/>
            <p:nvPr/>
          </p:nvSpPr>
          <p:spPr>
            <a:xfrm rot="-5400000">
              <a:off x="-2373731" y="3259170"/>
              <a:ext cx="568405" cy="499500"/>
            </a:xfrm>
            <a:custGeom>
              <a:rect b="b" l="l" r="r" t="t"/>
              <a:pathLst>
                <a:path extrusionOk="0" h="22349" w="25432">
                  <a:moveTo>
                    <a:pt x="167" y="0"/>
                  </a:moveTo>
                  <a:lnTo>
                    <a:pt x="0" y="1203"/>
                  </a:lnTo>
                  <a:lnTo>
                    <a:pt x="24206" y="4656"/>
                  </a:lnTo>
                  <a:lnTo>
                    <a:pt x="24206" y="17693"/>
                  </a:lnTo>
                  <a:lnTo>
                    <a:pt x="0" y="21146"/>
                  </a:lnTo>
                  <a:lnTo>
                    <a:pt x="167" y="22348"/>
                  </a:lnTo>
                  <a:lnTo>
                    <a:pt x="25432" y="18752"/>
                  </a:lnTo>
                  <a:lnTo>
                    <a:pt x="25432" y="3596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23"/>
            <p:cNvSpPr/>
            <p:nvPr/>
          </p:nvSpPr>
          <p:spPr>
            <a:xfrm rot="-5400000">
              <a:off x="-2096980" y="1682273"/>
              <a:ext cx="27155" cy="1618185"/>
            </a:xfrm>
            <a:custGeom>
              <a:rect b="b" l="l" r="r" t="t"/>
              <a:pathLst>
                <a:path extrusionOk="0" h="72402" w="1215">
                  <a:moveTo>
                    <a:pt x="0" y="0"/>
                  </a:moveTo>
                  <a:lnTo>
                    <a:pt x="0" y="72402"/>
                  </a:lnTo>
                  <a:lnTo>
                    <a:pt x="1215" y="72402"/>
                  </a:lnTo>
                  <a:lnTo>
                    <a:pt x="12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23"/>
            <p:cNvSpPr/>
            <p:nvPr/>
          </p:nvSpPr>
          <p:spPr>
            <a:xfrm rot="-5400000">
              <a:off x="-2104328" y="1160586"/>
              <a:ext cx="27446" cy="188701"/>
            </a:xfrm>
            <a:custGeom>
              <a:rect b="b" l="l" r="r" t="t"/>
              <a:pathLst>
                <a:path extrusionOk="0" h="8443" w="1228">
                  <a:moveTo>
                    <a:pt x="1" y="1"/>
                  </a:moveTo>
                  <a:lnTo>
                    <a:pt x="1" y="8442"/>
                  </a:lnTo>
                  <a:lnTo>
                    <a:pt x="1227" y="8442"/>
                  </a:lnTo>
                  <a:lnTo>
                    <a:pt x="12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23"/>
            <p:cNvSpPr/>
            <p:nvPr/>
          </p:nvSpPr>
          <p:spPr>
            <a:xfrm rot="-5400000">
              <a:off x="-2151677" y="3631309"/>
              <a:ext cx="124288" cy="124288"/>
            </a:xfrm>
            <a:custGeom>
              <a:rect b="b" l="l" r="r" t="t"/>
              <a:pathLst>
                <a:path extrusionOk="0" h="5561" w="5561">
                  <a:moveTo>
                    <a:pt x="2786" y="1226"/>
                  </a:moveTo>
                  <a:cubicBezTo>
                    <a:pt x="3167" y="1226"/>
                    <a:pt x="3512" y="1357"/>
                    <a:pt x="3786" y="1584"/>
                  </a:cubicBezTo>
                  <a:cubicBezTo>
                    <a:pt x="3929" y="1715"/>
                    <a:pt x="4060" y="1869"/>
                    <a:pt x="4155" y="2036"/>
                  </a:cubicBezTo>
                  <a:cubicBezTo>
                    <a:pt x="4203" y="2119"/>
                    <a:pt x="4239" y="2215"/>
                    <a:pt x="4262" y="2310"/>
                  </a:cubicBezTo>
                  <a:cubicBezTo>
                    <a:pt x="4310" y="2453"/>
                    <a:pt x="4346" y="2619"/>
                    <a:pt x="4346" y="2774"/>
                  </a:cubicBezTo>
                  <a:cubicBezTo>
                    <a:pt x="4346" y="3643"/>
                    <a:pt x="3643" y="4346"/>
                    <a:pt x="2786" y="4346"/>
                  </a:cubicBezTo>
                  <a:cubicBezTo>
                    <a:pt x="2429" y="4346"/>
                    <a:pt x="2096" y="4215"/>
                    <a:pt x="1834" y="4012"/>
                  </a:cubicBezTo>
                  <a:cubicBezTo>
                    <a:pt x="1465" y="3727"/>
                    <a:pt x="1226" y="3286"/>
                    <a:pt x="1226" y="2774"/>
                  </a:cubicBezTo>
                  <a:cubicBezTo>
                    <a:pt x="1226" y="2560"/>
                    <a:pt x="1262" y="2357"/>
                    <a:pt x="1345" y="2179"/>
                  </a:cubicBezTo>
                  <a:cubicBezTo>
                    <a:pt x="1429" y="1976"/>
                    <a:pt x="1560" y="1798"/>
                    <a:pt x="1703" y="1655"/>
                  </a:cubicBezTo>
                  <a:cubicBezTo>
                    <a:pt x="1988" y="1381"/>
                    <a:pt x="2369" y="1226"/>
                    <a:pt x="2786" y="1226"/>
                  </a:cubicBezTo>
                  <a:close/>
                  <a:moveTo>
                    <a:pt x="2786" y="0"/>
                  </a:moveTo>
                  <a:cubicBezTo>
                    <a:pt x="2405" y="0"/>
                    <a:pt x="2036" y="83"/>
                    <a:pt x="1703" y="214"/>
                  </a:cubicBezTo>
                  <a:cubicBezTo>
                    <a:pt x="1536" y="286"/>
                    <a:pt x="1369" y="381"/>
                    <a:pt x="1226" y="476"/>
                  </a:cubicBezTo>
                  <a:cubicBezTo>
                    <a:pt x="631" y="881"/>
                    <a:pt x="202" y="1512"/>
                    <a:pt x="60" y="2250"/>
                  </a:cubicBezTo>
                  <a:cubicBezTo>
                    <a:pt x="24" y="2417"/>
                    <a:pt x="0" y="2596"/>
                    <a:pt x="0" y="2774"/>
                  </a:cubicBezTo>
                  <a:cubicBezTo>
                    <a:pt x="0" y="3739"/>
                    <a:pt x="488" y="4572"/>
                    <a:pt x="1226" y="5084"/>
                  </a:cubicBezTo>
                  <a:cubicBezTo>
                    <a:pt x="1405" y="5203"/>
                    <a:pt x="1607" y="5310"/>
                    <a:pt x="1834" y="5394"/>
                  </a:cubicBezTo>
                  <a:cubicBezTo>
                    <a:pt x="2131" y="5501"/>
                    <a:pt x="2453" y="5560"/>
                    <a:pt x="2786" y="5560"/>
                  </a:cubicBezTo>
                  <a:cubicBezTo>
                    <a:pt x="4310" y="5560"/>
                    <a:pt x="5560" y="4310"/>
                    <a:pt x="5560" y="2774"/>
                  </a:cubicBezTo>
                  <a:cubicBezTo>
                    <a:pt x="5560" y="2691"/>
                    <a:pt x="5560" y="2596"/>
                    <a:pt x="5548" y="2500"/>
                  </a:cubicBezTo>
                  <a:cubicBezTo>
                    <a:pt x="5536" y="2405"/>
                    <a:pt x="5525" y="2322"/>
                    <a:pt x="5513" y="2238"/>
                  </a:cubicBezTo>
                  <a:cubicBezTo>
                    <a:pt x="5453" y="1941"/>
                    <a:pt x="5346" y="1655"/>
                    <a:pt x="5191" y="1405"/>
                  </a:cubicBezTo>
                  <a:cubicBezTo>
                    <a:pt x="4715" y="572"/>
                    <a:pt x="3822" y="0"/>
                    <a:pt x="27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23"/>
            <p:cNvSpPr/>
            <p:nvPr/>
          </p:nvSpPr>
          <p:spPr>
            <a:xfrm rot="-5400000">
              <a:off x="-2104316" y="3647535"/>
              <a:ext cx="27423" cy="188701"/>
            </a:xfrm>
            <a:custGeom>
              <a:rect b="b" l="l" r="r" t="t"/>
              <a:pathLst>
                <a:path extrusionOk="0" h="8443" w="1227">
                  <a:moveTo>
                    <a:pt x="0" y="1"/>
                  </a:moveTo>
                  <a:lnTo>
                    <a:pt x="0" y="8442"/>
                  </a:lnTo>
                  <a:lnTo>
                    <a:pt x="1226" y="8442"/>
                  </a:lnTo>
                  <a:lnTo>
                    <a:pt x="12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23"/>
            <p:cNvSpPr/>
            <p:nvPr/>
          </p:nvSpPr>
          <p:spPr>
            <a:xfrm rot="-5400000">
              <a:off x="-3413931" y="1667067"/>
              <a:ext cx="2645637" cy="1648536"/>
            </a:xfrm>
            <a:custGeom>
              <a:rect b="b" l="l" r="r" t="t"/>
              <a:pathLst>
                <a:path extrusionOk="0" h="73760" w="118373">
                  <a:moveTo>
                    <a:pt x="116337" y="2036"/>
                  </a:moveTo>
                  <a:lnTo>
                    <a:pt x="116337" y="71735"/>
                  </a:lnTo>
                  <a:lnTo>
                    <a:pt x="2037" y="71735"/>
                  </a:lnTo>
                  <a:lnTo>
                    <a:pt x="2037" y="2036"/>
                  </a:lnTo>
                  <a:close/>
                  <a:moveTo>
                    <a:pt x="1" y="0"/>
                  </a:moveTo>
                  <a:lnTo>
                    <a:pt x="1" y="73759"/>
                  </a:lnTo>
                  <a:lnTo>
                    <a:pt x="118373" y="73759"/>
                  </a:lnTo>
                  <a:lnTo>
                    <a:pt x="1183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9" name="Google Shape;249;p23"/>
          <p:cNvSpPr txBox="1"/>
          <p:nvPr>
            <p:ph idx="1" type="subTitle"/>
          </p:nvPr>
        </p:nvSpPr>
        <p:spPr>
          <a:xfrm>
            <a:off x="713225" y="3672150"/>
            <a:ext cx="4297200" cy="4758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Dhanvin Lakshmisha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0" name="Google Shape;250;p23"/>
          <p:cNvGrpSpPr/>
          <p:nvPr/>
        </p:nvGrpSpPr>
        <p:grpSpPr>
          <a:xfrm>
            <a:off x="6126844" y="2239198"/>
            <a:ext cx="1609344" cy="4183443"/>
            <a:chOff x="1975175" y="2006265"/>
            <a:chExt cx="573823" cy="1491636"/>
          </a:xfrm>
        </p:grpSpPr>
        <p:sp>
          <p:nvSpPr>
            <p:cNvPr id="251" name="Google Shape;251;p23"/>
            <p:cNvSpPr/>
            <p:nvPr/>
          </p:nvSpPr>
          <p:spPr>
            <a:xfrm>
              <a:off x="1975175" y="2006265"/>
              <a:ext cx="573823" cy="1491636"/>
            </a:xfrm>
            <a:custGeom>
              <a:rect b="b" l="l" r="r" t="t"/>
              <a:pathLst>
                <a:path extrusionOk="0" h="124980" w="48079">
                  <a:moveTo>
                    <a:pt x="29807" y="0"/>
                  </a:moveTo>
                  <a:cubicBezTo>
                    <a:pt x="29622" y="0"/>
                    <a:pt x="29339" y="84"/>
                    <a:pt x="29100" y="511"/>
                  </a:cubicBezTo>
                  <a:cubicBezTo>
                    <a:pt x="28707" y="1226"/>
                    <a:pt x="18051" y="18978"/>
                    <a:pt x="13705" y="33992"/>
                  </a:cubicBezTo>
                  <a:cubicBezTo>
                    <a:pt x="13705" y="33992"/>
                    <a:pt x="12885" y="36729"/>
                    <a:pt x="11768" y="36729"/>
                  </a:cubicBezTo>
                  <a:cubicBezTo>
                    <a:pt x="11727" y="36729"/>
                    <a:pt x="11686" y="36726"/>
                    <a:pt x="11645" y="36718"/>
                  </a:cubicBezTo>
                  <a:cubicBezTo>
                    <a:pt x="10466" y="36492"/>
                    <a:pt x="9371" y="36694"/>
                    <a:pt x="8728" y="34325"/>
                  </a:cubicBezTo>
                  <a:cubicBezTo>
                    <a:pt x="8121" y="32027"/>
                    <a:pt x="9883" y="28289"/>
                    <a:pt x="2608" y="25110"/>
                  </a:cubicBezTo>
                  <a:cubicBezTo>
                    <a:pt x="2464" y="25045"/>
                    <a:pt x="2310" y="25014"/>
                    <a:pt x="2155" y="25014"/>
                  </a:cubicBezTo>
                  <a:cubicBezTo>
                    <a:pt x="1940" y="25014"/>
                    <a:pt x="1724" y="25075"/>
                    <a:pt x="1537" y="25193"/>
                  </a:cubicBezTo>
                  <a:lnTo>
                    <a:pt x="644" y="25765"/>
                  </a:lnTo>
                  <a:cubicBezTo>
                    <a:pt x="179" y="26062"/>
                    <a:pt x="1" y="26658"/>
                    <a:pt x="215" y="27169"/>
                  </a:cubicBezTo>
                  <a:cubicBezTo>
                    <a:pt x="251" y="27277"/>
                    <a:pt x="310" y="27384"/>
                    <a:pt x="370" y="27515"/>
                  </a:cubicBezTo>
                  <a:cubicBezTo>
                    <a:pt x="834" y="28479"/>
                    <a:pt x="7347" y="49625"/>
                    <a:pt x="7621" y="50220"/>
                  </a:cubicBezTo>
                  <a:cubicBezTo>
                    <a:pt x="7895" y="50815"/>
                    <a:pt x="15634" y="57233"/>
                    <a:pt x="15634" y="57233"/>
                  </a:cubicBezTo>
                  <a:lnTo>
                    <a:pt x="15491" y="58864"/>
                  </a:lnTo>
                  <a:cubicBezTo>
                    <a:pt x="14979" y="59019"/>
                    <a:pt x="14598" y="59495"/>
                    <a:pt x="14598" y="60054"/>
                  </a:cubicBezTo>
                  <a:lnTo>
                    <a:pt x="12633" y="77961"/>
                  </a:lnTo>
                  <a:cubicBezTo>
                    <a:pt x="12633" y="78557"/>
                    <a:pt x="13062" y="79057"/>
                    <a:pt x="13621" y="79176"/>
                  </a:cubicBezTo>
                  <a:lnTo>
                    <a:pt x="10943" y="108275"/>
                  </a:lnTo>
                  <a:lnTo>
                    <a:pt x="48078" y="124979"/>
                  </a:lnTo>
                  <a:cubicBezTo>
                    <a:pt x="48078" y="124979"/>
                    <a:pt x="42839" y="101441"/>
                    <a:pt x="39077" y="78533"/>
                  </a:cubicBezTo>
                  <a:cubicBezTo>
                    <a:pt x="39565" y="78366"/>
                    <a:pt x="39922" y="77902"/>
                    <a:pt x="39922" y="77354"/>
                  </a:cubicBezTo>
                  <a:lnTo>
                    <a:pt x="37446" y="60054"/>
                  </a:lnTo>
                  <a:cubicBezTo>
                    <a:pt x="37446" y="59400"/>
                    <a:pt x="36922" y="58864"/>
                    <a:pt x="36279" y="58816"/>
                  </a:cubicBezTo>
                  <a:cubicBezTo>
                    <a:pt x="35434" y="51220"/>
                    <a:pt x="35065" y="44707"/>
                    <a:pt x="35529" y="40540"/>
                  </a:cubicBezTo>
                  <a:cubicBezTo>
                    <a:pt x="35529" y="40540"/>
                    <a:pt x="35779" y="38695"/>
                    <a:pt x="36398" y="37957"/>
                  </a:cubicBezTo>
                  <a:lnTo>
                    <a:pt x="42851" y="32551"/>
                  </a:lnTo>
                  <a:cubicBezTo>
                    <a:pt x="42851" y="32551"/>
                    <a:pt x="44018" y="31527"/>
                    <a:pt x="44601" y="29813"/>
                  </a:cubicBezTo>
                  <a:cubicBezTo>
                    <a:pt x="45066" y="28491"/>
                    <a:pt x="46137" y="25038"/>
                    <a:pt x="46602" y="23574"/>
                  </a:cubicBezTo>
                  <a:cubicBezTo>
                    <a:pt x="46721" y="23193"/>
                    <a:pt x="46530" y="22776"/>
                    <a:pt x="46161" y="22609"/>
                  </a:cubicBezTo>
                  <a:lnTo>
                    <a:pt x="44351" y="21800"/>
                  </a:lnTo>
                  <a:cubicBezTo>
                    <a:pt x="44245" y="21751"/>
                    <a:pt x="44133" y="21728"/>
                    <a:pt x="44023" y="21728"/>
                  </a:cubicBezTo>
                  <a:cubicBezTo>
                    <a:pt x="43706" y="21728"/>
                    <a:pt x="43404" y="21922"/>
                    <a:pt x="43280" y="22240"/>
                  </a:cubicBezTo>
                  <a:lnTo>
                    <a:pt x="41220" y="27753"/>
                  </a:lnTo>
                  <a:lnTo>
                    <a:pt x="35696" y="32527"/>
                  </a:lnTo>
                  <a:cubicBezTo>
                    <a:pt x="35696" y="32527"/>
                    <a:pt x="34338" y="31837"/>
                    <a:pt x="35636" y="29825"/>
                  </a:cubicBezTo>
                  <a:lnTo>
                    <a:pt x="39720" y="24729"/>
                  </a:lnTo>
                  <a:cubicBezTo>
                    <a:pt x="39720" y="24729"/>
                    <a:pt x="40220" y="24169"/>
                    <a:pt x="40232" y="23181"/>
                  </a:cubicBezTo>
                  <a:lnTo>
                    <a:pt x="39958" y="6869"/>
                  </a:lnTo>
                  <a:cubicBezTo>
                    <a:pt x="39958" y="6869"/>
                    <a:pt x="39875" y="5881"/>
                    <a:pt x="38494" y="5750"/>
                  </a:cubicBezTo>
                  <a:lnTo>
                    <a:pt x="38613" y="4405"/>
                  </a:lnTo>
                  <a:cubicBezTo>
                    <a:pt x="38613" y="4405"/>
                    <a:pt x="38744" y="3726"/>
                    <a:pt x="38184" y="3548"/>
                  </a:cubicBezTo>
                  <a:cubicBezTo>
                    <a:pt x="37828" y="3432"/>
                    <a:pt x="36745" y="2854"/>
                    <a:pt x="35892" y="2854"/>
                  </a:cubicBezTo>
                  <a:cubicBezTo>
                    <a:pt x="35431" y="2854"/>
                    <a:pt x="35038" y="3023"/>
                    <a:pt x="34862" y="3524"/>
                  </a:cubicBezTo>
                  <a:cubicBezTo>
                    <a:pt x="34326" y="5036"/>
                    <a:pt x="31386" y="18264"/>
                    <a:pt x="31386" y="18264"/>
                  </a:cubicBezTo>
                  <a:cubicBezTo>
                    <a:pt x="31386" y="18264"/>
                    <a:pt x="31457" y="19133"/>
                    <a:pt x="30457" y="20335"/>
                  </a:cubicBezTo>
                  <a:cubicBezTo>
                    <a:pt x="29457" y="21538"/>
                    <a:pt x="27242" y="23883"/>
                    <a:pt x="27242" y="23883"/>
                  </a:cubicBezTo>
                  <a:cubicBezTo>
                    <a:pt x="27242" y="23883"/>
                    <a:pt x="26698" y="24704"/>
                    <a:pt x="25992" y="24704"/>
                  </a:cubicBezTo>
                  <a:cubicBezTo>
                    <a:pt x="25869" y="24704"/>
                    <a:pt x="25741" y="24680"/>
                    <a:pt x="25611" y="24622"/>
                  </a:cubicBezTo>
                  <a:cubicBezTo>
                    <a:pt x="24730" y="24229"/>
                    <a:pt x="26052" y="21300"/>
                    <a:pt x="26052" y="21300"/>
                  </a:cubicBezTo>
                  <a:lnTo>
                    <a:pt x="33041" y="2738"/>
                  </a:lnTo>
                  <a:cubicBezTo>
                    <a:pt x="33041" y="2738"/>
                    <a:pt x="33505" y="1869"/>
                    <a:pt x="32838" y="1416"/>
                  </a:cubicBezTo>
                  <a:cubicBezTo>
                    <a:pt x="32171" y="976"/>
                    <a:pt x="30004" y="35"/>
                    <a:pt x="30004" y="35"/>
                  </a:cubicBezTo>
                  <a:cubicBezTo>
                    <a:pt x="30004" y="35"/>
                    <a:pt x="29926" y="0"/>
                    <a:pt x="298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23"/>
            <p:cNvSpPr/>
            <p:nvPr/>
          </p:nvSpPr>
          <p:spPr>
            <a:xfrm>
              <a:off x="2334979" y="2074891"/>
              <a:ext cx="98344" cy="284065"/>
            </a:xfrm>
            <a:custGeom>
              <a:rect b="b" l="l" r="r" t="t"/>
              <a:pathLst>
                <a:path extrusionOk="0" fill="none" h="23801" w="8240">
                  <a:moveTo>
                    <a:pt x="8239" y="0"/>
                  </a:moveTo>
                  <a:lnTo>
                    <a:pt x="6799" y="14050"/>
                  </a:lnTo>
                  <a:cubicBezTo>
                    <a:pt x="6715" y="15085"/>
                    <a:pt x="6334" y="16074"/>
                    <a:pt x="5727" y="16907"/>
                  </a:cubicBezTo>
                  <a:cubicBezTo>
                    <a:pt x="5418" y="17324"/>
                    <a:pt x="5037" y="17824"/>
                    <a:pt x="4584" y="18348"/>
                  </a:cubicBezTo>
                  <a:cubicBezTo>
                    <a:pt x="3227" y="19931"/>
                    <a:pt x="0" y="23801"/>
                    <a:pt x="0" y="23801"/>
                  </a:cubicBezTo>
                </a:path>
              </a:pathLst>
            </a:custGeom>
            <a:noFill/>
            <a:ln cap="flat" cmpd="sng" w="7750">
              <a:solidFill>
                <a:schemeClr val="dk1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23"/>
            <p:cNvSpPr/>
            <p:nvPr/>
          </p:nvSpPr>
          <p:spPr>
            <a:xfrm>
              <a:off x="2326589" y="2029275"/>
              <a:ext cx="41510" cy="37953"/>
            </a:xfrm>
            <a:custGeom>
              <a:rect b="b" l="l" r="r" t="t"/>
              <a:pathLst>
                <a:path extrusionOk="0" fill="none" h="3180" w="3478">
                  <a:moveTo>
                    <a:pt x="2715" y="3132"/>
                  </a:moveTo>
                  <a:cubicBezTo>
                    <a:pt x="2477" y="3179"/>
                    <a:pt x="2227" y="3155"/>
                    <a:pt x="1977" y="3048"/>
                  </a:cubicBezTo>
                  <a:lnTo>
                    <a:pt x="894" y="2560"/>
                  </a:lnTo>
                  <a:cubicBezTo>
                    <a:pt x="275" y="2274"/>
                    <a:pt x="1" y="1548"/>
                    <a:pt x="275" y="941"/>
                  </a:cubicBezTo>
                  <a:lnTo>
                    <a:pt x="298" y="893"/>
                  </a:lnTo>
                  <a:cubicBezTo>
                    <a:pt x="572" y="274"/>
                    <a:pt x="1311" y="0"/>
                    <a:pt x="1918" y="274"/>
                  </a:cubicBezTo>
                  <a:lnTo>
                    <a:pt x="3013" y="762"/>
                  </a:lnTo>
                  <a:cubicBezTo>
                    <a:pt x="3192" y="846"/>
                    <a:pt x="3358" y="977"/>
                    <a:pt x="3477" y="1131"/>
                  </a:cubicBezTo>
                </a:path>
              </a:pathLst>
            </a:custGeom>
            <a:noFill/>
            <a:ln cap="flat" cmpd="sng" w="7750">
              <a:solidFill>
                <a:schemeClr val="dk1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23"/>
            <p:cNvSpPr/>
            <p:nvPr/>
          </p:nvSpPr>
          <p:spPr>
            <a:xfrm>
              <a:off x="2400765" y="2054279"/>
              <a:ext cx="34683" cy="36247"/>
            </a:xfrm>
            <a:custGeom>
              <a:rect b="b" l="l" r="r" t="t"/>
              <a:pathLst>
                <a:path extrusionOk="0" fill="none" h="3037" w="2906">
                  <a:moveTo>
                    <a:pt x="2596" y="3025"/>
                  </a:moveTo>
                  <a:cubicBezTo>
                    <a:pt x="2442" y="3037"/>
                    <a:pt x="2275" y="3025"/>
                    <a:pt x="2120" y="2965"/>
                  </a:cubicBezTo>
                  <a:lnTo>
                    <a:pt x="989" y="2596"/>
                  </a:lnTo>
                  <a:cubicBezTo>
                    <a:pt x="346" y="2382"/>
                    <a:pt x="1" y="1680"/>
                    <a:pt x="215" y="1037"/>
                  </a:cubicBezTo>
                  <a:lnTo>
                    <a:pt x="227" y="1001"/>
                  </a:lnTo>
                  <a:cubicBezTo>
                    <a:pt x="441" y="358"/>
                    <a:pt x="1132" y="1"/>
                    <a:pt x="1775" y="215"/>
                  </a:cubicBezTo>
                  <a:lnTo>
                    <a:pt x="2906" y="596"/>
                  </a:lnTo>
                </a:path>
              </a:pathLst>
            </a:custGeom>
            <a:noFill/>
            <a:ln cap="flat" cmpd="sng" w="7750">
              <a:solidFill>
                <a:schemeClr val="dk1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23"/>
            <p:cNvSpPr/>
            <p:nvPr/>
          </p:nvSpPr>
          <p:spPr>
            <a:xfrm>
              <a:off x="2431032" y="2091373"/>
              <a:ext cx="21471" cy="24729"/>
            </a:xfrm>
            <a:custGeom>
              <a:rect b="b" l="l" r="r" t="t"/>
              <a:pathLst>
                <a:path extrusionOk="0" fill="none" h="2072" w="1799">
                  <a:moveTo>
                    <a:pt x="1799" y="2072"/>
                  </a:moveTo>
                  <a:cubicBezTo>
                    <a:pt x="1727" y="2072"/>
                    <a:pt x="1656" y="2072"/>
                    <a:pt x="1584" y="2048"/>
                  </a:cubicBezTo>
                  <a:lnTo>
                    <a:pt x="751" y="1846"/>
                  </a:lnTo>
                  <a:cubicBezTo>
                    <a:pt x="287" y="1727"/>
                    <a:pt x="1" y="1250"/>
                    <a:pt x="108" y="786"/>
                  </a:cubicBezTo>
                  <a:lnTo>
                    <a:pt x="120" y="750"/>
                  </a:lnTo>
                  <a:cubicBezTo>
                    <a:pt x="239" y="286"/>
                    <a:pt x="715" y="0"/>
                    <a:pt x="1180" y="107"/>
                  </a:cubicBezTo>
                  <a:lnTo>
                    <a:pt x="1727" y="250"/>
                  </a:lnTo>
                </a:path>
              </a:pathLst>
            </a:custGeom>
            <a:noFill/>
            <a:ln cap="flat" cmpd="sng" w="7750">
              <a:solidFill>
                <a:schemeClr val="dk1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23"/>
            <p:cNvSpPr/>
            <p:nvPr/>
          </p:nvSpPr>
          <p:spPr>
            <a:xfrm>
              <a:off x="2501234" y="2281354"/>
              <a:ext cx="29145" cy="28584"/>
            </a:xfrm>
            <a:custGeom>
              <a:rect b="b" l="l" r="r" t="t"/>
              <a:pathLst>
                <a:path extrusionOk="0" fill="none" h="2395" w="2442">
                  <a:moveTo>
                    <a:pt x="1929" y="2394"/>
                  </a:moveTo>
                  <a:cubicBezTo>
                    <a:pt x="1787" y="2394"/>
                    <a:pt x="1644" y="2370"/>
                    <a:pt x="1501" y="2311"/>
                  </a:cubicBezTo>
                  <a:lnTo>
                    <a:pt x="679" y="1942"/>
                  </a:lnTo>
                  <a:cubicBezTo>
                    <a:pt x="203" y="1727"/>
                    <a:pt x="1" y="1180"/>
                    <a:pt x="203" y="703"/>
                  </a:cubicBezTo>
                  <a:lnTo>
                    <a:pt x="227" y="680"/>
                  </a:lnTo>
                  <a:cubicBezTo>
                    <a:pt x="429" y="203"/>
                    <a:pt x="989" y="1"/>
                    <a:pt x="1453" y="203"/>
                  </a:cubicBezTo>
                  <a:lnTo>
                    <a:pt x="2275" y="584"/>
                  </a:lnTo>
                  <a:cubicBezTo>
                    <a:pt x="2334" y="608"/>
                    <a:pt x="2394" y="632"/>
                    <a:pt x="2441" y="668"/>
                  </a:cubicBezTo>
                </a:path>
              </a:pathLst>
            </a:custGeom>
            <a:noFill/>
            <a:ln cap="flat" cmpd="sng" w="7750">
              <a:solidFill>
                <a:schemeClr val="dk1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23"/>
            <p:cNvSpPr/>
            <p:nvPr/>
          </p:nvSpPr>
          <p:spPr>
            <a:xfrm>
              <a:off x="1980152" y="2325406"/>
              <a:ext cx="40221" cy="41223"/>
            </a:xfrm>
            <a:custGeom>
              <a:rect b="b" l="l" r="r" t="t"/>
              <a:pathLst>
                <a:path extrusionOk="0" fill="none" h="3454" w="3370">
                  <a:moveTo>
                    <a:pt x="0" y="906"/>
                  </a:moveTo>
                  <a:cubicBezTo>
                    <a:pt x="96" y="810"/>
                    <a:pt x="203" y="739"/>
                    <a:pt x="334" y="691"/>
                  </a:cubicBezTo>
                  <a:lnTo>
                    <a:pt x="1251" y="287"/>
                  </a:lnTo>
                  <a:cubicBezTo>
                    <a:pt x="1917" y="1"/>
                    <a:pt x="2703" y="310"/>
                    <a:pt x="2989" y="977"/>
                  </a:cubicBezTo>
                  <a:lnTo>
                    <a:pt x="3084" y="1191"/>
                  </a:lnTo>
                  <a:cubicBezTo>
                    <a:pt x="3370" y="1858"/>
                    <a:pt x="3060" y="2644"/>
                    <a:pt x="2394" y="2930"/>
                  </a:cubicBezTo>
                  <a:lnTo>
                    <a:pt x="1477" y="3335"/>
                  </a:lnTo>
                  <a:cubicBezTo>
                    <a:pt x="1274" y="3418"/>
                    <a:pt x="1060" y="3454"/>
                    <a:pt x="846" y="3430"/>
                  </a:cubicBezTo>
                </a:path>
              </a:pathLst>
            </a:custGeom>
            <a:noFill/>
            <a:ln cap="flat" cmpd="sng" w="8325">
              <a:solidFill>
                <a:schemeClr val="dk1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23"/>
            <p:cNvSpPr/>
            <p:nvPr/>
          </p:nvSpPr>
          <p:spPr>
            <a:xfrm>
              <a:off x="2125950" y="2708090"/>
              <a:ext cx="325706" cy="243426"/>
            </a:xfrm>
            <a:custGeom>
              <a:rect b="b" l="l" r="r" t="t"/>
              <a:pathLst>
                <a:path extrusionOk="0" h="20396" w="27290">
                  <a:moveTo>
                    <a:pt x="3203" y="0"/>
                  </a:moveTo>
                  <a:cubicBezTo>
                    <a:pt x="2524" y="0"/>
                    <a:pt x="1965" y="560"/>
                    <a:pt x="1965" y="1250"/>
                  </a:cubicBezTo>
                  <a:lnTo>
                    <a:pt x="1536" y="5144"/>
                  </a:lnTo>
                  <a:lnTo>
                    <a:pt x="1179" y="8358"/>
                  </a:lnTo>
                  <a:lnTo>
                    <a:pt x="857" y="11264"/>
                  </a:lnTo>
                  <a:lnTo>
                    <a:pt x="512" y="14490"/>
                  </a:lnTo>
                  <a:lnTo>
                    <a:pt x="0" y="19157"/>
                  </a:lnTo>
                  <a:cubicBezTo>
                    <a:pt x="0" y="19836"/>
                    <a:pt x="560" y="20396"/>
                    <a:pt x="1238" y="20396"/>
                  </a:cubicBezTo>
                  <a:lnTo>
                    <a:pt x="26051" y="19800"/>
                  </a:lnTo>
                  <a:cubicBezTo>
                    <a:pt x="26730" y="19800"/>
                    <a:pt x="27289" y="19241"/>
                    <a:pt x="27289" y="18550"/>
                  </a:cubicBezTo>
                  <a:lnTo>
                    <a:pt x="26706" y="14454"/>
                  </a:lnTo>
                  <a:lnTo>
                    <a:pt x="26242" y="11240"/>
                  </a:lnTo>
                  <a:lnTo>
                    <a:pt x="25825" y="8335"/>
                  </a:lnTo>
                  <a:lnTo>
                    <a:pt x="25361" y="5120"/>
                  </a:lnTo>
                  <a:lnTo>
                    <a:pt x="24813" y="1250"/>
                  </a:lnTo>
                  <a:cubicBezTo>
                    <a:pt x="24813" y="572"/>
                    <a:pt x="24253" y="12"/>
                    <a:pt x="23563" y="12"/>
                  </a:cubicBezTo>
                  <a:lnTo>
                    <a:pt x="32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23"/>
            <p:cNvSpPr/>
            <p:nvPr/>
          </p:nvSpPr>
          <p:spPr>
            <a:xfrm>
              <a:off x="2140009" y="2769186"/>
              <a:ext cx="294162" cy="38669"/>
            </a:xfrm>
            <a:custGeom>
              <a:rect b="b" l="l" r="r" t="t"/>
              <a:pathLst>
                <a:path extrusionOk="0" h="3240" w="24647">
                  <a:moveTo>
                    <a:pt x="24183" y="1"/>
                  </a:moveTo>
                  <a:lnTo>
                    <a:pt x="358" y="25"/>
                  </a:lnTo>
                  <a:lnTo>
                    <a:pt x="1" y="3239"/>
                  </a:lnTo>
                  <a:lnTo>
                    <a:pt x="24647" y="3216"/>
                  </a:lnTo>
                  <a:lnTo>
                    <a:pt x="241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23"/>
            <p:cNvSpPr/>
            <p:nvPr/>
          </p:nvSpPr>
          <p:spPr>
            <a:xfrm>
              <a:off x="2132060" y="2842228"/>
              <a:ext cx="312625" cy="38813"/>
            </a:xfrm>
            <a:custGeom>
              <a:rect b="b" l="l" r="r" t="t"/>
              <a:pathLst>
                <a:path extrusionOk="0" h="3252" w="26194">
                  <a:moveTo>
                    <a:pt x="25730" y="1"/>
                  </a:moveTo>
                  <a:lnTo>
                    <a:pt x="345" y="25"/>
                  </a:lnTo>
                  <a:lnTo>
                    <a:pt x="0" y="3251"/>
                  </a:lnTo>
                  <a:lnTo>
                    <a:pt x="26194" y="3215"/>
                  </a:lnTo>
                  <a:lnTo>
                    <a:pt x="257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61" name="Google Shape;261;p2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978150" y="2017819"/>
              <a:ext cx="566426" cy="147393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62" name="Google Shape;262;p23"/>
          <p:cNvGrpSpPr/>
          <p:nvPr/>
        </p:nvGrpSpPr>
        <p:grpSpPr>
          <a:xfrm>
            <a:off x="5616423" y="539496"/>
            <a:ext cx="2814384" cy="1699703"/>
            <a:chOff x="3514563" y="434226"/>
            <a:chExt cx="1212417" cy="732220"/>
          </a:xfrm>
        </p:grpSpPr>
        <p:grpSp>
          <p:nvGrpSpPr>
            <p:cNvPr id="263" name="Google Shape;263;p23"/>
            <p:cNvGrpSpPr/>
            <p:nvPr/>
          </p:nvGrpSpPr>
          <p:grpSpPr>
            <a:xfrm>
              <a:off x="3722876" y="434226"/>
              <a:ext cx="802175" cy="732220"/>
              <a:chOff x="3722876" y="434226"/>
              <a:chExt cx="802175" cy="732220"/>
            </a:xfrm>
          </p:grpSpPr>
          <p:sp>
            <p:nvSpPr>
              <p:cNvPr id="264" name="Google Shape;264;p23"/>
              <p:cNvSpPr/>
              <p:nvPr/>
            </p:nvSpPr>
            <p:spPr>
              <a:xfrm>
                <a:off x="3722876" y="435511"/>
                <a:ext cx="802175" cy="730935"/>
              </a:xfrm>
              <a:custGeom>
                <a:rect b="b" l="l" r="r" t="t"/>
                <a:pathLst>
                  <a:path extrusionOk="0" h="61243" w="67212">
                    <a:moveTo>
                      <a:pt x="33602" y="0"/>
                    </a:moveTo>
                    <a:cubicBezTo>
                      <a:pt x="25766" y="0"/>
                      <a:pt x="17931" y="2991"/>
                      <a:pt x="11955" y="8974"/>
                    </a:cubicBezTo>
                    <a:cubicBezTo>
                      <a:pt x="1" y="20928"/>
                      <a:pt x="1" y="40312"/>
                      <a:pt x="11955" y="52277"/>
                    </a:cubicBezTo>
                    <a:cubicBezTo>
                      <a:pt x="17931" y="58254"/>
                      <a:pt x="25766" y="61243"/>
                      <a:pt x="33602" y="61243"/>
                    </a:cubicBezTo>
                    <a:cubicBezTo>
                      <a:pt x="41437" y="61243"/>
                      <a:pt x="49275" y="58254"/>
                      <a:pt x="55258" y="52277"/>
                    </a:cubicBezTo>
                    <a:cubicBezTo>
                      <a:pt x="67211" y="40312"/>
                      <a:pt x="67211" y="20928"/>
                      <a:pt x="55258" y="8974"/>
                    </a:cubicBezTo>
                    <a:cubicBezTo>
                      <a:pt x="49275" y="2991"/>
                      <a:pt x="41437" y="0"/>
                      <a:pt x="336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265" name="Google Shape;265;p23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3761856" y="434226"/>
                <a:ext cx="730900" cy="73095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266" name="Google Shape;266;p23"/>
            <p:cNvSpPr/>
            <p:nvPr/>
          </p:nvSpPr>
          <p:spPr>
            <a:xfrm>
              <a:off x="3880323" y="441586"/>
              <a:ext cx="177068" cy="710789"/>
            </a:xfrm>
            <a:custGeom>
              <a:rect b="b" l="l" r="r" t="t"/>
              <a:pathLst>
                <a:path extrusionOk="0" h="59555" w="14836">
                  <a:moveTo>
                    <a:pt x="14812" y="0"/>
                  </a:moveTo>
                  <a:lnTo>
                    <a:pt x="13288" y="333"/>
                  </a:lnTo>
                  <a:cubicBezTo>
                    <a:pt x="11455" y="2500"/>
                    <a:pt x="9835" y="4810"/>
                    <a:pt x="8430" y="7263"/>
                  </a:cubicBezTo>
                  <a:cubicBezTo>
                    <a:pt x="8252" y="7560"/>
                    <a:pt x="8085" y="7858"/>
                    <a:pt x="7918" y="8168"/>
                  </a:cubicBezTo>
                  <a:cubicBezTo>
                    <a:pt x="7514" y="8906"/>
                    <a:pt x="7121" y="9668"/>
                    <a:pt x="6752" y="10430"/>
                  </a:cubicBezTo>
                  <a:cubicBezTo>
                    <a:pt x="6597" y="10751"/>
                    <a:pt x="6454" y="11073"/>
                    <a:pt x="6299" y="11394"/>
                  </a:cubicBezTo>
                  <a:cubicBezTo>
                    <a:pt x="5775" y="12561"/>
                    <a:pt x="5287" y="13752"/>
                    <a:pt x="4847" y="14966"/>
                  </a:cubicBezTo>
                  <a:cubicBezTo>
                    <a:pt x="4728" y="15300"/>
                    <a:pt x="4608" y="15633"/>
                    <a:pt x="4501" y="15978"/>
                  </a:cubicBezTo>
                  <a:cubicBezTo>
                    <a:pt x="4061" y="17276"/>
                    <a:pt x="3680" y="18598"/>
                    <a:pt x="3346" y="19931"/>
                  </a:cubicBezTo>
                  <a:cubicBezTo>
                    <a:pt x="1" y="33516"/>
                    <a:pt x="2668" y="47720"/>
                    <a:pt x="10478" y="59079"/>
                  </a:cubicBezTo>
                  <a:lnTo>
                    <a:pt x="11990" y="59555"/>
                  </a:lnTo>
                  <a:cubicBezTo>
                    <a:pt x="3787" y="48256"/>
                    <a:pt x="894" y="33885"/>
                    <a:pt x="4275" y="20169"/>
                  </a:cubicBezTo>
                  <a:cubicBezTo>
                    <a:pt x="4632" y="18717"/>
                    <a:pt x="5061" y="17288"/>
                    <a:pt x="5537" y="15895"/>
                  </a:cubicBezTo>
                  <a:cubicBezTo>
                    <a:pt x="5656" y="15573"/>
                    <a:pt x="5775" y="15240"/>
                    <a:pt x="5894" y="14919"/>
                  </a:cubicBezTo>
                  <a:cubicBezTo>
                    <a:pt x="6335" y="13728"/>
                    <a:pt x="6823" y="12549"/>
                    <a:pt x="7359" y="11394"/>
                  </a:cubicBezTo>
                  <a:cubicBezTo>
                    <a:pt x="7514" y="11085"/>
                    <a:pt x="7656" y="10763"/>
                    <a:pt x="7823" y="10442"/>
                  </a:cubicBezTo>
                  <a:cubicBezTo>
                    <a:pt x="8168" y="9739"/>
                    <a:pt x="8526" y="9049"/>
                    <a:pt x="8919" y="8358"/>
                  </a:cubicBezTo>
                  <a:cubicBezTo>
                    <a:pt x="9085" y="8061"/>
                    <a:pt x="9252" y="7763"/>
                    <a:pt x="9419" y="7465"/>
                  </a:cubicBezTo>
                  <a:cubicBezTo>
                    <a:pt x="10978" y="4810"/>
                    <a:pt x="12788" y="2310"/>
                    <a:pt x="148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23"/>
            <p:cNvSpPr/>
            <p:nvPr/>
          </p:nvSpPr>
          <p:spPr>
            <a:xfrm>
              <a:off x="3758968" y="619609"/>
              <a:ext cx="566435" cy="500936"/>
            </a:xfrm>
            <a:custGeom>
              <a:rect b="b" l="l" r="r" t="t"/>
              <a:pathLst>
                <a:path extrusionOk="0" h="41972" w="47460">
                  <a:moveTo>
                    <a:pt x="16313" y="1"/>
                  </a:moveTo>
                  <a:cubicBezTo>
                    <a:pt x="16229" y="1"/>
                    <a:pt x="16146" y="1"/>
                    <a:pt x="16062" y="3"/>
                  </a:cubicBezTo>
                  <a:cubicBezTo>
                    <a:pt x="15717" y="14"/>
                    <a:pt x="15360" y="26"/>
                    <a:pt x="15015" y="50"/>
                  </a:cubicBezTo>
                  <a:cubicBezTo>
                    <a:pt x="10395" y="431"/>
                    <a:pt x="6121" y="2800"/>
                    <a:pt x="2787" y="6956"/>
                  </a:cubicBezTo>
                  <a:cubicBezTo>
                    <a:pt x="1858" y="8111"/>
                    <a:pt x="1025" y="9385"/>
                    <a:pt x="287" y="10766"/>
                  </a:cubicBezTo>
                  <a:lnTo>
                    <a:pt x="275" y="10766"/>
                  </a:lnTo>
                  <a:lnTo>
                    <a:pt x="275" y="10790"/>
                  </a:lnTo>
                  <a:lnTo>
                    <a:pt x="1" y="13611"/>
                  </a:lnTo>
                  <a:cubicBezTo>
                    <a:pt x="941" y="11337"/>
                    <a:pt x="2132" y="9313"/>
                    <a:pt x="3537" y="7563"/>
                  </a:cubicBezTo>
                  <a:cubicBezTo>
                    <a:pt x="6585" y="3753"/>
                    <a:pt x="10478" y="1527"/>
                    <a:pt x="14669" y="1062"/>
                  </a:cubicBezTo>
                  <a:cubicBezTo>
                    <a:pt x="15015" y="1026"/>
                    <a:pt x="15360" y="991"/>
                    <a:pt x="15705" y="979"/>
                  </a:cubicBezTo>
                  <a:cubicBezTo>
                    <a:pt x="15906" y="971"/>
                    <a:pt x="16107" y="967"/>
                    <a:pt x="16309" y="967"/>
                  </a:cubicBezTo>
                  <a:cubicBezTo>
                    <a:pt x="17652" y="967"/>
                    <a:pt x="19020" y="1140"/>
                    <a:pt x="20396" y="1503"/>
                  </a:cubicBezTo>
                  <a:cubicBezTo>
                    <a:pt x="24825" y="2658"/>
                    <a:pt x="29231" y="5110"/>
                    <a:pt x="33136" y="8575"/>
                  </a:cubicBezTo>
                  <a:cubicBezTo>
                    <a:pt x="36803" y="11849"/>
                    <a:pt x="39887" y="15885"/>
                    <a:pt x="42042" y="20231"/>
                  </a:cubicBezTo>
                  <a:cubicBezTo>
                    <a:pt x="45387" y="26970"/>
                    <a:pt x="46554" y="34578"/>
                    <a:pt x="45435" y="41972"/>
                  </a:cubicBezTo>
                  <a:lnTo>
                    <a:pt x="46495" y="41353"/>
                  </a:lnTo>
                  <a:cubicBezTo>
                    <a:pt x="47459" y="34007"/>
                    <a:pt x="46221" y="26482"/>
                    <a:pt x="42911" y="19803"/>
                  </a:cubicBezTo>
                  <a:cubicBezTo>
                    <a:pt x="40696" y="15338"/>
                    <a:pt x="37541" y="11218"/>
                    <a:pt x="33779" y="7861"/>
                  </a:cubicBezTo>
                  <a:cubicBezTo>
                    <a:pt x="29766" y="4289"/>
                    <a:pt x="25218" y="1765"/>
                    <a:pt x="20646" y="574"/>
                  </a:cubicBezTo>
                  <a:cubicBezTo>
                    <a:pt x="19184" y="192"/>
                    <a:pt x="17733" y="1"/>
                    <a:pt x="163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3"/>
            <p:cNvSpPr/>
            <p:nvPr/>
          </p:nvSpPr>
          <p:spPr>
            <a:xfrm>
              <a:off x="3823202" y="566056"/>
              <a:ext cx="654384" cy="348729"/>
            </a:xfrm>
            <a:custGeom>
              <a:rect b="b" l="l" r="r" t="t"/>
              <a:pathLst>
                <a:path extrusionOk="0" h="29219" w="54829">
                  <a:moveTo>
                    <a:pt x="11369" y="1"/>
                  </a:moveTo>
                  <a:cubicBezTo>
                    <a:pt x="7830" y="1"/>
                    <a:pt x="4303" y="370"/>
                    <a:pt x="846" y="1108"/>
                  </a:cubicBezTo>
                  <a:lnTo>
                    <a:pt x="846" y="1120"/>
                  </a:lnTo>
                  <a:lnTo>
                    <a:pt x="0" y="2287"/>
                  </a:lnTo>
                  <a:cubicBezTo>
                    <a:pt x="3632" y="1430"/>
                    <a:pt x="7347" y="977"/>
                    <a:pt x="11085" y="965"/>
                  </a:cubicBezTo>
                  <a:cubicBezTo>
                    <a:pt x="11442" y="965"/>
                    <a:pt x="11800" y="965"/>
                    <a:pt x="12145" y="977"/>
                  </a:cubicBezTo>
                  <a:cubicBezTo>
                    <a:pt x="15895" y="1037"/>
                    <a:pt x="19658" y="1525"/>
                    <a:pt x="23372" y="2430"/>
                  </a:cubicBezTo>
                  <a:cubicBezTo>
                    <a:pt x="41017" y="6787"/>
                    <a:pt x="51174" y="15562"/>
                    <a:pt x="54293" y="29207"/>
                  </a:cubicBezTo>
                  <a:lnTo>
                    <a:pt x="54293" y="29219"/>
                  </a:lnTo>
                  <a:lnTo>
                    <a:pt x="54829" y="27409"/>
                  </a:lnTo>
                  <a:cubicBezTo>
                    <a:pt x="53257" y="21742"/>
                    <a:pt x="50412" y="16896"/>
                    <a:pt x="46351" y="12943"/>
                  </a:cubicBezTo>
                  <a:cubicBezTo>
                    <a:pt x="41017" y="7764"/>
                    <a:pt x="33374" y="3906"/>
                    <a:pt x="23599" y="1501"/>
                  </a:cubicBezTo>
                  <a:cubicBezTo>
                    <a:pt x="19967" y="608"/>
                    <a:pt x="16276" y="108"/>
                    <a:pt x="12609" y="25"/>
                  </a:cubicBezTo>
                  <a:cubicBezTo>
                    <a:pt x="12252" y="13"/>
                    <a:pt x="11895" y="1"/>
                    <a:pt x="11538" y="1"/>
                  </a:cubicBezTo>
                  <a:cubicBezTo>
                    <a:pt x="11481" y="1"/>
                    <a:pt x="11425" y="1"/>
                    <a:pt x="11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23"/>
            <p:cNvSpPr/>
            <p:nvPr/>
          </p:nvSpPr>
          <p:spPr>
            <a:xfrm>
              <a:off x="3913574" y="495437"/>
              <a:ext cx="476911" cy="55569"/>
            </a:xfrm>
            <a:custGeom>
              <a:rect b="b" l="l" r="r" t="t"/>
              <a:pathLst>
                <a:path extrusionOk="0" h="4656" w="39959">
                  <a:moveTo>
                    <a:pt x="846" y="0"/>
                  </a:moveTo>
                  <a:lnTo>
                    <a:pt x="1" y="560"/>
                  </a:lnTo>
                  <a:lnTo>
                    <a:pt x="1" y="572"/>
                  </a:lnTo>
                  <a:cubicBezTo>
                    <a:pt x="120" y="893"/>
                    <a:pt x="287" y="1203"/>
                    <a:pt x="525" y="1501"/>
                  </a:cubicBezTo>
                  <a:cubicBezTo>
                    <a:pt x="1703" y="2977"/>
                    <a:pt x="4132" y="3501"/>
                    <a:pt x="5132" y="3656"/>
                  </a:cubicBezTo>
                  <a:cubicBezTo>
                    <a:pt x="5323" y="3680"/>
                    <a:pt x="5454" y="3691"/>
                    <a:pt x="5525" y="3703"/>
                  </a:cubicBezTo>
                  <a:cubicBezTo>
                    <a:pt x="5621" y="3727"/>
                    <a:pt x="5811" y="3787"/>
                    <a:pt x="6133" y="3846"/>
                  </a:cubicBezTo>
                  <a:cubicBezTo>
                    <a:pt x="6775" y="3968"/>
                    <a:pt x="7920" y="4114"/>
                    <a:pt x="9716" y="4114"/>
                  </a:cubicBezTo>
                  <a:cubicBezTo>
                    <a:pt x="11616" y="4114"/>
                    <a:pt x="14245" y="3950"/>
                    <a:pt x="17777" y="3418"/>
                  </a:cubicBezTo>
                  <a:cubicBezTo>
                    <a:pt x="18182" y="3358"/>
                    <a:pt x="18575" y="3299"/>
                    <a:pt x="18979" y="3239"/>
                  </a:cubicBezTo>
                  <a:cubicBezTo>
                    <a:pt x="21821" y="2804"/>
                    <a:pt x="24507" y="2394"/>
                    <a:pt x="27506" y="2394"/>
                  </a:cubicBezTo>
                  <a:cubicBezTo>
                    <a:pt x="30991" y="2394"/>
                    <a:pt x="34897" y="2947"/>
                    <a:pt x="39958" y="4656"/>
                  </a:cubicBezTo>
                  <a:lnTo>
                    <a:pt x="38458" y="3156"/>
                  </a:lnTo>
                  <a:cubicBezTo>
                    <a:pt x="34151" y="1862"/>
                    <a:pt x="30686" y="1426"/>
                    <a:pt x="27553" y="1426"/>
                  </a:cubicBezTo>
                  <a:cubicBezTo>
                    <a:pt x="24485" y="1426"/>
                    <a:pt x="21735" y="1845"/>
                    <a:pt x="18825" y="2286"/>
                  </a:cubicBezTo>
                  <a:cubicBezTo>
                    <a:pt x="18432" y="2346"/>
                    <a:pt x="18039" y="2406"/>
                    <a:pt x="17634" y="2465"/>
                  </a:cubicBezTo>
                  <a:cubicBezTo>
                    <a:pt x="14162" y="2990"/>
                    <a:pt x="11586" y="3148"/>
                    <a:pt x="9738" y="3148"/>
                  </a:cubicBezTo>
                  <a:cubicBezTo>
                    <a:pt x="8272" y="3148"/>
                    <a:pt x="7265" y="3048"/>
                    <a:pt x="6633" y="2953"/>
                  </a:cubicBezTo>
                  <a:cubicBezTo>
                    <a:pt x="6061" y="2870"/>
                    <a:pt x="5799" y="2775"/>
                    <a:pt x="5787" y="2775"/>
                  </a:cubicBezTo>
                  <a:lnTo>
                    <a:pt x="5728" y="2751"/>
                  </a:lnTo>
                  <a:lnTo>
                    <a:pt x="5644" y="2751"/>
                  </a:lnTo>
                  <a:cubicBezTo>
                    <a:pt x="5335" y="2715"/>
                    <a:pt x="2454" y="2370"/>
                    <a:pt x="1275" y="893"/>
                  </a:cubicBezTo>
                  <a:cubicBezTo>
                    <a:pt x="1049" y="620"/>
                    <a:pt x="906" y="322"/>
                    <a:pt x="8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70" name="Google Shape;270;p23"/>
            <p:cNvGrpSpPr/>
            <p:nvPr/>
          </p:nvGrpSpPr>
          <p:grpSpPr>
            <a:xfrm>
              <a:off x="3514563" y="542473"/>
              <a:ext cx="1212417" cy="517120"/>
              <a:chOff x="3514563" y="542473"/>
              <a:chExt cx="1212417" cy="517120"/>
            </a:xfrm>
          </p:grpSpPr>
          <p:sp>
            <p:nvSpPr>
              <p:cNvPr id="271" name="Google Shape;271;p23"/>
              <p:cNvSpPr/>
              <p:nvPr/>
            </p:nvSpPr>
            <p:spPr>
              <a:xfrm>
                <a:off x="3514563" y="542473"/>
                <a:ext cx="1212417" cy="237602"/>
              </a:xfrm>
              <a:custGeom>
                <a:rect b="b" l="l" r="r" t="t"/>
                <a:pathLst>
                  <a:path extrusionOk="0" fill="none" h="19908" w="101585">
                    <a:moveTo>
                      <a:pt x="72747" y="60"/>
                    </a:moveTo>
                    <a:cubicBezTo>
                      <a:pt x="89809" y="1739"/>
                      <a:pt x="101584" y="5323"/>
                      <a:pt x="101584" y="9478"/>
                    </a:cubicBezTo>
                    <a:cubicBezTo>
                      <a:pt x="101584" y="15240"/>
                      <a:pt x="78843" y="19908"/>
                      <a:pt x="50792" y="19908"/>
                    </a:cubicBezTo>
                    <a:cubicBezTo>
                      <a:pt x="22741" y="19908"/>
                      <a:pt x="0" y="15240"/>
                      <a:pt x="0" y="9478"/>
                    </a:cubicBezTo>
                    <a:cubicBezTo>
                      <a:pt x="0" y="5275"/>
                      <a:pt x="12049" y="1655"/>
                      <a:pt x="29420" y="0"/>
                    </a:cubicBezTo>
                  </a:path>
                </a:pathLst>
              </a:custGeom>
              <a:noFill/>
              <a:ln cap="flat" cmpd="sng" w="19050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" name="Google Shape;272;p23"/>
              <p:cNvSpPr/>
              <p:nvPr/>
            </p:nvSpPr>
            <p:spPr>
              <a:xfrm>
                <a:off x="3514563" y="692961"/>
                <a:ext cx="1212417" cy="226944"/>
              </a:xfrm>
              <a:custGeom>
                <a:rect b="b" l="l" r="r" t="t"/>
                <a:pathLst>
                  <a:path extrusionOk="0" fill="none" h="19015" w="101585">
                    <a:moveTo>
                      <a:pt x="80343" y="83"/>
                    </a:moveTo>
                    <a:cubicBezTo>
                      <a:pt x="93202" y="1977"/>
                      <a:pt x="101584" y="5072"/>
                      <a:pt x="101584" y="8573"/>
                    </a:cubicBezTo>
                    <a:cubicBezTo>
                      <a:pt x="101584" y="14335"/>
                      <a:pt x="78843" y="19014"/>
                      <a:pt x="50792" y="19014"/>
                    </a:cubicBezTo>
                    <a:cubicBezTo>
                      <a:pt x="22741" y="19014"/>
                      <a:pt x="0" y="14335"/>
                      <a:pt x="0" y="8573"/>
                    </a:cubicBezTo>
                    <a:cubicBezTo>
                      <a:pt x="0" y="5025"/>
                      <a:pt x="8620" y="1881"/>
                      <a:pt x="21800" y="0"/>
                    </a:cubicBezTo>
                  </a:path>
                </a:pathLst>
              </a:custGeom>
              <a:noFill/>
              <a:ln cap="flat" cmpd="sng" w="19050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" name="Google Shape;273;p23"/>
              <p:cNvSpPr/>
              <p:nvPr/>
            </p:nvSpPr>
            <p:spPr>
              <a:xfrm>
                <a:off x="3514563" y="834916"/>
                <a:ext cx="1212417" cy="224676"/>
              </a:xfrm>
              <a:custGeom>
                <a:rect b="b" l="l" r="r" t="t"/>
                <a:pathLst>
                  <a:path extrusionOk="0" fill="none" h="18825" w="101585">
                    <a:moveTo>
                      <a:pt x="81677" y="96"/>
                    </a:moveTo>
                    <a:cubicBezTo>
                      <a:pt x="93774" y="2013"/>
                      <a:pt x="101584" y="5013"/>
                      <a:pt x="101584" y="8382"/>
                    </a:cubicBezTo>
                    <a:cubicBezTo>
                      <a:pt x="101584" y="14157"/>
                      <a:pt x="78843" y="18824"/>
                      <a:pt x="50792" y="18824"/>
                    </a:cubicBezTo>
                    <a:cubicBezTo>
                      <a:pt x="22741" y="18824"/>
                      <a:pt x="0" y="14157"/>
                      <a:pt x="0" y="8382"/>
                    </a:cubicBezTo>
                    <a:cubicBezTo>
                      <a:pt x="0" y="4953"/>
                      <a:pt x="8096" y="1894"/>
                      <a:pt x="20562" y="0"/>
                    </a:cubicBezTo>
                  </a:path>
                </a:pathLst>
              </a:custGeom>
              <a:noFill/>
              <a:ln cap="flat" cmpd="sng" w="19050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74" name="Google Shape;274;p23"/>
          <p:cNvGrpSpPr/>
          <p:nvPr/>
        </p:nvGrpSpPr>
        <p:grpSpPr>
          <a:xfrm>
            <a:off x="292109" y="943409"/>
            <a:ext cx="222404" cy="640898"/>
            <a:chOff x="1830797" y="1438278"/>
            <a:chExt cx="129757" cy="373876"/>
          </a:xfrm>
        </p:grpSpPr>
        <p:sp>
          <p:nvSpPr>
            <p:cNvPr id="275" name="Google Shape;275;p23"/>
            <p:cNvSpPr/>
            <p:nvPr/>
          </p:nvSpPr>
          <p:spPr>
            <a:xfrm>
              <a:off x="1830797" y="1438278"/>
              <a:ext cx="129757" cy="129602"/>
            </a:xfrm>
            <a:custGeom>
              <a:rect b="b" l="l" r="r" t="t"/>
              <a:pathLst>
                <a:path extrusionOk="0" h="10859" w="10872">
                  <a:moveTo>
                    <a:pt x="5430" y="0"/>
                  </a:moveTo>
                  <a:lnTo>
                    <a:pt x="3990" y="3977"/>
                  </a:lnTo>
                  <a:lnTo>
                    <a:pt x="1" y="5430"/>
                  </a:lnTo>
                  <a:lnTo>
                    <a:pt x="3990" y="6882"/>
                  </a:lnTo>
                  <a:lnTo>
                    <a:pt x="5430" y="10859"/>
                  </a:lnTo>
                  <a:lnTo>
                    <a:pt x="6883" y="6882"/>
                  </a:lnTo>
                  <a:lnTo>
                    <a:pt x="10871" y="5430"/>
                  </a:lnTo>
                  <a:lnTo>
                    <a:pt x="6883" y="3977"/>
                  </a:lnTo>
                  <a:lnTo>
                    <a:pt x="54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23"/>
            <p:cNvSpPr/>
            <p:nvPr/>
          </p:nvSpPr>
          <p:spPr>
            <a:xfrm>
              <a:off x="1830797" y="1560337"/>
              <a:ext cx="129757" cy="129757"/>
            </a:xfrm>
            <a:custGeom>
              <a:rect b="b" l="l" r="r" t="t"/>
              <a:pathLst>
                <a:path extrusionOk="0" h="10872" w="10872">
                  <a:moveTo>
                    <a:pt x="5430" y="1"/>
                  </a:moveTo>
                  <a:lnTo>
                    <a:pt x="3990" y="3977"/>
                  </a:lnTo>
                  <a:lnTo>
                    <a:pt x="1" y="5430"/>
                  </a:lnTo>
                  <a:lnTo>
                    <a:pt x="3990" y="6883"/>
                  </a:lnTo>
                  <a:lnTo>
                    <a:pt x="5430" y="10871"/>
                  </a:lnTo>
                  <a:lnTo>
                    <a:pt x="6883" y="6883"/>
                  </a:lnTo>
                  <a:lnTo>
                    <a:pt x="10871" y="5430"/>
                  </a:lnTo>
                  <a:lnTo>
                    <a:pt x="6883" y="3977"/>
                  </a:lnTo>
                  <a:lnTo>
                    <a:pt x="54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23"/>
            <p:cNvSpPr/>
            <p:nvPr/>
          </p:nvSpPr>
          <p:spPr>
            <a:xfrm>
              <a:off x="1830797" y="1682552"/>
              <a:ext cx="129757" cy="129602"/>
            </a:xfrm>
            <a:custGeom>
              <a:rect b="b" l="l" r="r" t="t"/>
              <a:pathLst>
                <a:path extrusionOk="0" h="10859" w="10872">
                  <a:moveTo>
                    <a:pt x="5430" y="0"/>
                  </a:moveTo>
                  <a:lnTo>
                    <a:pt x="3990" y="3977"/>
                  </a:lnTo>
                  <a:lnTo>
                    <a:pt x="1" y="5429"/>
                  </a:lnTo>
                  <a:lnTo>
                    <a:pt x="3990" y="6882"/>
                  </a:lnTo>
                  <a:lnTo>
                    <a:pt x="5430" y="10859"/>
                  </a:lnTo>
                  <a:lnTo>
                    <a:pt x="6883" y="6882"/>
                  </a:lnTo>
                  <a:lnTo>
                    <a:pt x="10871" y="5429"/>
                  </a:lnTo>
                  <a:lnTo>
                    <a:pt x="6883" y="3977"/>
                  </a:lnTo>
                  <a:lnTo>
                    <a:pt x="54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8" name="Google Shape;278;p23"/>
          <p:cNvSpPr/>
          <p:nvPr/>
        </p:nvSpPr>
        <p:spPr>
          <a:xfrm>
            <a:off x="5729374" y="2388362"/>
            <a:ext cx="192555" cy="192173"/>
          </a:xfrm>
          <a:custGeom>
            <a:rect b="b" l="l" r="r" t="t"/>
            <a:pathLst>
              <a:path extrusionOk="0" fill="none" h="6037" w="6049">
                <a:moveTo>
                  <a:pt x="2215" y="3822"/>
                </a:moveTo>
                <a:lnTo>
                  <a:pt x="3024" y="6037"/>
                </a:lnTo>
                <a:lnTo>
                  <a:pt x="3834" y="3822"/>
                </a:lnTo>
                <a:lnTo>
                  <a:pt x="6049" y="3012"/>
                </a:lnTo>
                <a:lnTo>
                  <a:pt x="3834" y="2215"/>
                </a:lnTo>
                <a:lnTo>
                  <a:pt x="3024" y="0"/>
                </a:lnTo>
                <a:lnTo>
                  <a:pt x="2215" y="2215"/>
                </a:lnTo>
                <a:lnTo>
                  <a:pt x="0" y="3024"/>
                </a:lnTo>
                <a:close/>
              </a:path>
            </a:pathLst>
          </a:custGeom>
          <a:noFill/>
          <a:ln cap="flat" cmpd="sng" w="5650">
            <a:solidFill>
              <a:schemeClr val="dk1"/>
            </a:solidFill>
            <a:prstDash val="solid"/>
            <a:miter lim="11906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23"/>
          <p:cNvSpPr/>
          <p:nvPr/>
        </p:nvSpPr>
        <p:spPr>
          <a:xfrm>
            <a:off x="4690274" y="3813975"/>
            <a:ext cx="192555" cy="192173"/>
          </a:xfrm>
          <a:custGeom>
            <a:rect b="b" l="l" r="r" t="t"/>
            <a:pathLst>
              <a:path extrusionOk="0" fill="none" h="6037" w="6049">
                <a:moveTo>
                  <a:pt x="2215" y="3822"/>
                </a:moveTo>
                <a:lnTo>
                  <a:pt x="3024" y="6037"/>
                </a:lnTo>
                <a:lnTo>
                  <a:pt x="3834" y="3822"/>
                </a:lnTo>
                <a:lnTo>
                  <a:pt x="6049" y="3012"/>
                </a:lnTo>
                <a:lnTo>
                  <a:pt x="3834" y="2215"/>
                </a:lnTo>
                <a:lnTo>
                  <a:pt x="3024" y="0"/>
                </a:lnTo>
                <a:lnTo>
                  <a:pt x="2215" y="2215"/>
                </a:lnTo>
                <a:lnTo>
                  <a:pt x="0" y="3024"/>
                </a:lnTo>
                <a:close/>
              </a:path>
            </a:pathLst>
          </a:custGeom>
          <a:noFill/>
          <a:ln cap="flat" cmpd="sng" w="19050">
            <a:solidFill>
              <a:schemeClr val="lt1"/>
            </a:solidFill>
            <a:prstDash val="solid"/>
            <a:miter lim="11906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4"/>
          <p:cNvSpPr txBox="1"/>
          <p:nvPr>
            <p:ph type="title"/>
          </p:nvPr>
        </p:nvSpPr>
        <p:spPr>
          <a:xfrm>
            <a:off x="4229351" y="701508"/>
            <a:ext cx="4294800" cy="12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24"/>
          <p:cNvSpPr txBox="1"/>
          <p:nvPr>
            <p:ph idx="1" type="subTitle"/>
          </p:nvPr>
        </p:nvSpPr>
        <p:spPr>
          <a:xfrm>
            <a:off x="3842201" y="1680477"/>
            <a:ext cx="4294800" cy="223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/>
              <a:t>Three important metrics in determining a player’s skill is the total amount the points they have.</a:t>
            </a:r>
            <a:endParaRPr sz="10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/>
              <a:t>To predict this, three important metrics exist: Field Goals, Minutes Played, and Free Throws Attempted. </a:t>
            </a:r>
            <a:endParaRPr sz="1000"/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/>
              <a:t>I am blocking by position to remove any </a:t>
            </a:r>
            <a:r>
              <a:rPr lang="en" sz="1000"/>
              <a:t>confounding</a:t>
            </a:r>
            <a:r>
              <a:rPr lang="en" sz="1000"/>
              <a:t> or hindering variables in my investigation.</a:t>
            </a:r>
            <a:endParaRPr sz="10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	</a:t>
            </a:r>
            <a:endParaRPr sz="1000"/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/>
              <a:t>What is my goal/investigation?</a:t>
            </a:r>
            <a:endParaRPr sz="10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/>
              <a:t>This is the </a:t>
            </a:r>
            <a:r>
              <a:rPr lang="en" sz="1000" u="sng">
                <a:solidFill>
                  <a:schemeClr val="hlink"/>
                </a:solidFill>
                <a:hlinkClick r:id="rId3"/>
              </a:rPr>
              <a:t>link </a:t>
            </a:r>
            <a:r>
              <a:rPr lang="en" sz="1000"/>
              <a:t>toward the dataset I used. I filtered this data set out to only have NBA players in this 2022-2023 NBA Season. </a:t>
            </a:r>
            <a:endParaRPr sz="1000"/>
          </a:p>
        </p:txBody>
      </p:sp>
      <p:sp>
        <p:nvSpPr>
          <p:cNvPr id="286" name="Google Shape;286;p24"/>
          <p:cNvSpPr/>
          <p:nvPr/>
        </p:nvSpPr>
        <p:spPr>
          <a:xfrm>
            <a:off x="8119272" y="539499"/>
            <a:ext cx="222433" cy="222455"/>
          </a:xfrm>
          <a:custGeom>
            <a:rect b="b" l="l" r="r" t="t"/>
            <a:pathLst>
              <a:path extrusionOk="0" fill="none" h="8740" w="8740">
                <a:moveTo>
                  <a:pt x="3203" y="5537"/>
                </a:moveTo>
                <a:lnTo>
                  <a:pt x="4370" y="8740"/>
                </a:lnTo>
                <a:lnTo>
                  <a:pt x="5537" y="5537"/>
                </a:lnTo>
                <a:lnTo>
                  <a:pt x="8739" y="4370"/>
                </a:lnTo>
                <a:lnTo>
                  <a:pt x="5537" y="3203"/>
                </a:lnTo>
                <a:lnTo>
                  <a:pt x="4370" y="1"/>
                </a:lnTo>
                <a:lnTo>
                  <a:pt x="3203" y="3203"/>
                </a:lnTo>
                <a:lnTo>
                  <a:pt x="0" y="4370"/>
                </a:lnTo>
                <a:close/>
              </a:path>
            </a:pathLst>
          </a:custGeom>
          <a:noFill/>
          <a:ln cap="flat" cmpd="sng" w="19050">
            <a:solidFill>
              <a:schemeClr val="dk1"/>
            </a:solidFill>
            <a:prstDash val="solid"/>
            <a:miter lim="11906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7" name="Google Shape;287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2400"/>
            <a:ext cx="3225014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Choose: Creating and Interpreting a Model</a:t>
            </a:r>
            <a:endParaRPr/>
          </a:p>
        </p:txBody>
      </p:sp>
      <p:sp>
        <p:nvSpPr>
          <p:cNvPr id="293" name="Google Shape;293;p25"/>
          <p:cNvSpPr txBox="1"/>
          <p:nvPr>
            <p:ph idx="5" type="subTitle"/>
          </p:nvPr>
        </p:nvSpPr>
        <p:spPr>
          <a:xfrm>
            <a:off x="925375" y="1177400"/>
            <a:ext cx="6993000" cy="133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𝑌 = </a:t>
            </a:r>
            <a:r>
              <a:rPr lang="en"/>
              <a:t>𝛽0 + 𝛽1(fg) +  𝛽2(ft)  + 𝛽3(mp) + 𝛽4⋅guards + 𝛽5⋅forwards+𝛽4⋅centers + 𝜖</a:t>
            </a:r>
            <a:endParaRPr/>
          </a:p>
        </p:txBody>
      </p:sp>
      <p:grpSp>
        <p:nvGrpSpPr>
          <p:cNvPr id="294" name="Google Shape;294;p25"/>
          <p:cNvGrpSpPr/>
          <p:nvPr/>
        </p:nvGrpSpPr>
        <p:grpSpPr>
          <a:xfrm rot="-978536">
            <a:off x="679293" y="3413338"/>
            <a:ext cx="1182320" cy="2015262"/>
            <a:chOff x="3817521" y="2097812"/>
            <a:chExt cx="457006" cy="778965"/>
          </a:xfrm>
        </p:grpSpPr>
        <p:sp>
          <p:nvSpPr>
            <p:cNvPr id="295" name="Google Shape;295;p25"/>
            <p:cNvSpPr/>
            <p:nvPr/>
          </p:nvSpPr>
          <p:spPr>
            <a:xfrm>
              <a:off x="3817521" y="2100479"/>
              <a:ext cx="457003" cy="775727"/>
            </a:xfrm>
            <a:custGeom>
              <a:rect b="b" l="l" r="r" t="t"/>
              <a:pathLst>
                <a:path extrusionOk="0" h="64996" w="38291">
                  <a:moveTo>
                    <a:pt x="36030" y="1"/>
                  </a:moveTo>
                  <a:cubicBezTo>
                    <a:pt x="35851" y="1"/>
                    <a:pt x="35640" y="31"/>
                    <a:pt x="35386" y="95"/>
                  </a:cubicBezTo>
                  <a:cubicBezTo>
                    <a:pt x="33993" y="428"/>
                    <a:pt x="26623" y="7595"/>
                    <a:pt x="25813" y="8846"/>
                  </a:cubicBezTo>
                  <a:cubicBezTo>
                    <a:pt x="25003" y="10084"/>
                    <a:pt x="21408" y="15704"/>
                    <a:pt x="21408" y="15704"/>
                  </a:cubicBezTo>
                  <a:cubicBezTo>
                    <a:pt x="21408" y="15704"/>
                    <a:pt x="7620" y="51315"/>
                    <a:pt x="0" y="64102"/>
                  </a:cubicBezTo>
                  <a:lnTo>
                    <a:pt x="21955" y="64995"/>
                  </a:lnTo>
                  <a:lnTo>
                    <a:pt x="27373" y="36563"/>
                  </a:lnTo>
                  <a:lnTo>
                    <a:pt x="32195" y="32884"/>
                  </a:lnTo>
                  <a:cubicBezTo>
                    <a:pt x="32195" y="32884"/>
                    <a:pt x="33159" y="32575"/>
                    <a:pt x="33409" y="30384"/>
                  </a:cubicBezTo>
                  <a:cubicBezTo>
                    <a:pt x="33695" y="27800"/>
                    <a:pt x="36910" y="21288"/>
                    <a:pt x="37564" y="19978"/>
                  </a:cubicBezTo>
                  <a:cubicBezTo>
                    <a:pt x="37648" y="19811"/>
                    <a:pt x="37672" y="19609"/>
                    <a:pt x="37636" y="19418"/>
                  </a:cubicBezTo>
                  <a:cubicBezTo>
                    <a:pt x="37517" y="18906"/>
                    <a:pt x="37136" y="17954"/>
                    <a:pt x="35767" y="17501"/>
                  </a:cubicBezTo>
                  <a:cubicBezTo>
                    <a:pt x="35674" y="17472"/>
                    <a:pt x="35579" y="17457"/>
                    <a:pt x="35482" y="17457"/>
                  </a:cubicBezTo>
                  <a:cubicBezTo>
                    <a:pt x="33558" y="17457"/>
                    <a:pt x="30742" y="23002"/>
                    <a:pt x="30742" y="23002"/>
                  </a:cubicBezTo>
                  <a:cubicBezTo>
                    <a:pt x="30742" y="23002"/>
                    <a:pt x="30244" y="23756"/>
                    <a:pt x="29475" y="23756"/>
                  </a:cubicBezTo>
                  <a:cubicBezTo>
                    <a:pt x="29235" y="23756"/>
                    <a:pt x="28968" y="23683"/>
                    <a:pt x="28682" y="23490"/>
                  </a:cubicBezTo>
                  <a:cubicBezTo>
                    <a:pt x="27492" y="22669"/>
                    <a:pt x="28873" y="20276"/>
                    <a:pt x="28873" y="20276"/>
                  </a:cubicBezTo>
                  <a:lnTo>
                    <a:pt x="32516" y="13060"/>
                  </a:lnTo>
                  <a:lnTo>
                    <a:pt x="37255" y="6738"/>
                  </a:lnTo>
                  <a:cubicBezTo>
                    <a:pt x="37255" y="6738"/>
                    <a:pt x="38291" y="5643"/>
                    <a:pt x="38053" y="4726"/>
                  </a:cubicBezTo>
                  <a:cubicBezTo>
                    <a:pt x="37814" y="3821"/>
                    <a:pt x="36957" y="2964"/>
                    <a:pt x="36957" y="2964"/>
                  </a:cubicBezTo>
                  <a:cubicBezTo>
                    <a:pt x="36957" y="2964"/>
                    <a:pt x="37672" y="2071"/>
                    <a:pt x="37398" y="1476"/>
                  </a:cubicBezTo>
                  <a:cubicBezTo>
                    <a:pt x="36980" y="592"/>
                    <a:pt x="36824" y="1"/>
                    <a:pt x="360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5"/>
            <p:cNvSpPr/>
            <p:nvPr/>
          </p:nvSpPr>
          <p:spPr>
            <a:xfrm>
              <a:off x="4098733" y="2129875"/>
              <a:ext cx="159881" cy="194123"/>
            </a:xfrm>
            <a:custGeom>
              <a:rect b="b" l="l" r="r" t="t"/>
              <a:pathLst>
                <a:path extrusionOk="0" fill="none" h="16265" w="13396">
                  <a:moveTo>
                    <a:pt x="13395" y="501"/>
                  </a:moveTo>
                  <a:cubicBezTo>
                    <a:pt x="13395" y="501"/>
                    <a:pt x="13002" y="1"/>
                    <a:pt x="12443" y="501"/>
                  </a:cubicBezTo>
                  <a:cubicBezTo>
                    <a:pt x="12276" y="632"/>
                    <a:pt x="11597" y="1299"/>
                    <a:pt x="10704" y="2180"/>
                  </a:cubicBezTo>
                  <a:cubicBezTo>
                    <a:pt x="9061" y="3811"/>
                    <a:pt x="6716" y="6144"/>
                    <a:pt x="5585" y="7276"/>
                  </a:cubicBezTo>
                  <a:cubicBezTo>
                    <a:pt x="5156" y="7716"/>
                    <a:pt x="4763" y="8192"/>
                    <a:pt x="4430" y="8704"/>
                  </a:cubicBezTo>
                  <a:lnTo>
                    <a:pt x="1" y="16265"/>
                  </a:lnTo>
                </a:path>
              </a:pathLst>
            </a:custGeom>
            <a:noFill/>
            <a:ln cap="flat" cmpd="sng" w="5350">
              <a:solidFill>
                <a:schemeClr val="dk1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25"/>
            <p:cNvSpPr/>
            <p:nvPr/>
          </p:nvSpPr>
          <p:spPr>
            <a:xfrm>
              <a:off x="4227620" y="2321862"/>
              <a:ext cx="35399" cy="30697"/>
            </a:xfrm>
            <a:custGeom>
              <a:rect b="b" l="l" r="r" t="t"/>
              <a:pathLst>
                <a:path extrusionOk="0" fill="none" h="2572" w="2966">
                  <a:moveTo>
                    <a:pt x="1525" y="2346"/>
                  </a:moveTo>
                  <a:lnTo>
                    <a:pt x="584" y="1846"/>
                  </a:lnTo>
                  <a:cubicBezTo>
                    <a:pt x="155" y="1619"/>
                    <a:pt x="1" y="1096"/>
                    <a:pt x="215" y="679"/>
                  </a:cubicBezTo>
                  <a:lnTo>
                    <a:pt x="263" y="584"/>
                  </a:lnTo>
                  <a:cubicBezTo>
                    <a:pt x="489" y="167"/>
                    <a:pt x="1013" y="0"/>
                    <a:pt x="1441" y="226"/>
                  </a:cubicBezTo>
                  <a:lnTo>
                    <a:pt x="2382" y="726"/>
                  </a:lnTo>
                  <a:cubicBezTo>
                    <a:pt x="2811" y="953"/>
                    <a:pt x="2965" y="1477"/>
                    <a:pt x="2751" y="1905"/>
                  </a:cubicBezTo>
                  <a:lnTo>
                    <a:pt x="2703" y="1989"/>
                  </a:lnTo>
                  <a:cubicBezTo>
                    <a:pt x="2477" y="2405"/>
                    <a:pt x="1953" y="2572"/>
                    <a:pt x="1525" y="2346"/>
                  </a:cubicBezTo>
                  <a:close/>
                </a:path>
              </a:pathLst>
            </a:custGeom>
            <a:noFill/>
            <a:ln cap="flat" cmpd="sng" w="5350">
              <a:solidFill>
                <a:schemeClr val="dk1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5"/>
            <p:cNvSpPr/>
            <p:nvPr/>
          </p:nvSpPr>
          <p:spPr>
            <a:xfrm>
              <a:off x="4226343" y="2140963"/>
              <a:ext cx="30136" cy="29288"/>
            </a:xfrm>
            <a:custGeom>
              <a:rect b="b" l="l" r="r" t="t"/>
              <a:pathLst>
                <a:path extrusionOk="0" fill="none" h="2454" w="2525">
                  <a:moveTo>
                    <a:pt x="1370" y="1"/>
                  </a:moveTo>
                  <a:cubicBezTo>
                    <a:pt x="1394" y="12"/>
                    <a:pt x="1405" y="36"/>
                    <a:pt x="1429" y="60"/>
                  </a:cubicBezTo>
                  <a:lnTo>
                    <a:pt x="2191" y="810"/>
                  </a:lnTo>
                  <a:cubicBezTo>
                    <a:pt x="2525" y="1155"/>
                    <a:pt x="2525" y="1703"/>
                    <a:pt x="2191" y="2037"/>
                  </a:cubicBezTo>
                  <a:lnTo>
                    <a:pt x="2120" y="2108"/>
                  </a:lnTo>
                  <a:cubicBezTo>
                    <a:pt x="1775" y="2453"/>
                    <a:pt x="1227" y="2453"/>
                    <a:pt x="893" y="2108"/>
                  </a:cubicBezTo>
                  <a:lnTo>
                    <a:pt x="131" y="1358"/>
                  </a:lnTo>
                  <a:cubicBezTo>
                    <a:pt x="84" y="1298"/>
                    <a:pt x="36" y="1239"/>
                    <a:pt x="0" y="1179"/>
                  </a:cubicBezTo>
                </a:path>
              </a:pathLst>
            </a:custGeom>
            <a:noFill/>
            <a:ln cap="flat" cmpd="sng" w="5350">
              <a:solidFill>
                <a:schemeClr val="dk1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5"/>
            <p:cNvSpPr/>
            <p:nvPr/>
          </p:nvSpPr>
          <p:spPr>
            <a:xfrm>
              <a:off x="4217391" y="2103738"/>
              <a:ext cx="27439" cy="25159"/>
            </a:xfrm>
            <a:custGeom>
              <a:rect b="b" l="l" r="r" t="t"/>
              <a:pathLst>
                <a:path extrusionOk="0" fill="none" h="2108" w="2299">
                  <a:moveTo>
                    <a:pt x="1477" y="0"/>
                  </a:moveTo>
                  <a:lnTo>
                    <a:pt x="1953" y="476"/>
                  </a:lnTo>
                  <a:cubicBezTo>
                    <a:pt x="2298" y="810"/>
                    <a:pt x="2298" y="1357"/>
                    <a:pt x="1953" y="1703"/>
                  </a:cubicBezTo>
                  <a:lnTo>
                    <a:pt x="1882" y="1774"/>
                  </a:lnTo>
                  <a:cubicBezTo>
                    <a:pt x="1548" y="2108"/>
                    <a:pt x="1001" y="2108"/>
                    <a:pt x="655" y="1774"/>
                  </a:cubicBezTo>
                  <a:lnTo>
                    <a:pt x="0" y="1084"/>
                  </a:lnTo>
                </a:path>
              </a:pathLst>
            </a:custGeom>
            <a:noFill/>
            <a:ln cap="flat" cmpd="sng" w="5350">
              <a:solidFill>
                <a:schemeClr val="dk1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5"/>
            <p:cNvSpPr/>
            <p:nvPr/>
          </p:nvSpPr>
          <p:spPr>
            <a:xfrm>
              <a:off x="3899514" y="2521260"/>
              <a:ext cx="250110" cy="220356"/>
            </a:xfrm>
            <a:custGeom>
              <a:rect b="b" l="l" r="r" t="t"/>
              <a:pathLst>
                <a:path extrusionOk="0" h="18463" w="20956">
                  <a:moveTo>
                    <a:pt x="6286" y="1"/>
                  </a:moveTo>
                  <a:cubicBezTo>
                    <a:pt x="5913" y="1"/>
                    <a:pt x="5566" y="241"/>
                    <a:pt x="5441" y="605"/>
                  </a:cubicBezTo>
                  <a:lnTo>
                    <a:pt x="4298" y="3129"/>
                  </a:lnTo>
                  <a:lnTo>
                    <a:pt x="3346" y="5213"/>
                  </a:lnTo>
                  <a:lnTo>
                    <a:pt x="2477" y="7094"/>
                  </a:lnTo>
                  <a:lnTo>
                    <a:pt x="1524" y="9177"/>
                  </a:lnTo>
                  <a:lnTo>
                    <a:pt x="143" y="12202"/>
                  </a:lnTo>
                  <a:cubicBezTo>
                    <a:pt x="0" y="12666"/>
                    <a:pt x="250" y="13166"/>
                    <a:pt x="703" y="13321"/>
                  </a:cubicBezTo>
                  <a:lnTo>
                    <a:pt x="17514" y="18417"/>
                  </a:lnTo>
                  <a:cubicBezTo>
                    <a:pt x="17607" y="18448"/>
                    <a:pt x="17702" y="18462"/>
                    <a:pt x="17795" y="18462"/>
                  </a:cubicBezTo>
                  <a:cubicBezTo>
                    <a:pt x="18165" y="18462"/>
                    <a:pt x="18510" y="18228"/>
                    <a:pt x="18633" y="17857"/>
                  </a:cubicBezTo>
                  <a:lnTo>
                    <a:pt x="19145" y="14976"/>
                  </a:lnTo>
                  <a:lnTo>
                    <a:pt x="19550" y="12713"/>
                  </a:lnTo>
                  <a:lnTo>
                    <a:pt x="19907" y="10666"/>
                  </a:lnTo>
                  <a:lnTo>
                    <a:pt x="20312" y="8403"/>
                  </a:lnTo>
                  <a:lnTo>
                    <a:pt x="20800" y="5689"/>
                  </a:lnTo>
                  <a:cubicBezTo>
                    <a:pt x="20955" y="5224"/>
                    <a:pt x="20693" y="4724"/>
                    <a:pt x="20241" y="4570"/>
                  </a:cubicBezTo>
                  <a:lnTo>
                    <a:pt x="6560" y="45"/>
                  </a:lnTo>
                  <a:cubicBezTo>
                    <a:pt x="6469" y="15"/>
                    <a:pt x="6377" y="1"/>
                    <a:pt x="6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5"/>
            <p:cNvSpPr/>
            <p:nvPr/>
          </p:nvSpPr>
          <p:spPr>
            <a:xfrm>
              <a:off x="3939437" y="2558592"/>
              <a:ext cx="202513" cy="89966"/>
            </a:xfrm>
            <a:custGeom>
              <a:rect b="b" l="l" r="r" t="t"/>
              <a:pathLst>
                <a:path extrusionOk="0" h="7538" w="16968">
                  <a:moveTo>
                    <a:pt x="953" y="1"/>
                  </a:moveTo>
                  <a:lnTo>
                    <a:pt x="1" y="2085"/>
                  </a:lnTo>
                  <a:lnTo>
                    <a:pt x="16562" y="7538"/>
                  </a:lnTo>
                  <a:lnTo>
                    <a:pt x="16967" y="5275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5"/>
            <p:cNvSpPr/>
            <p:nvPr/>
          </p:nvSpPr>
          <p:spPr>
            <a:xfrm>
              <a:off x="3917703" y="2605915"/>
              <a:ext cx="215152" cy="94084"/>
            </a:xfrm>
            <a:custGeom>
              <a:rect b="b" l="l" r="r" t="t"/>
              <a:pathLst>
                <a:path extrusionOk="0" h="7883" w="18027">
                  <a:moveTo>
                    <a:pt x="953" y="1"/>
                  </a:moveTo>
                  <a:lnTo>
                    <a:pt x="0" y="2084"/>
                  </a:lnTo>
                  <a:lnTo>
                    <a:pt x="17621" y="7883"/>
                  </a:lnTo>
                  <a:lnTo>
                    <a:pt x="18026" y="5620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303" name="Google Shape;303;p2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817528" y="2097812"/>
              <a:ext cx="456999" cy="77896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04" name="Google Shape;304;p25"/>
          <p:cNvGrpSpPr/>
          <p:nvPr/>
        </p:nvGrpSpPr>
        <p:grpSpPr>
          <a:xfrm>
            <a:off x="304810" y="4164437"/>
            <a:ext cx="620554" cy="201452"/>
            <a:chOff x="2065129" y="1137027"/>
            <a:chExt cx="222397" cy="72195"/>
          </a:xfrm>
        </p:grpSpPr>
        <p:sp>
          <p:nvSpPr>
            <p:cNvPr id="305" name="Google Shape;305;p25"/>
            <p:cNvSpPr/>
            <p:nvPr/>
          </p:nvSpPr>
          <p:spPr>
            <a:xfrm>
              <a:off x="2143136" y="1137027"/>
              <a:ext cx="72207" cy="72195"/>
            </a:xfrm>
            <a:custGeom>
              <a:rect b="b" l="l" r="r" t="t"/>
              <a:pathLst>
                <a:path extrusionOk="0" h="6049" w="6050">
                  <a:moveTo>
                    <a:pt x="3025" y="0"/>
                  </a:moveTo>
                  <a:lnTo>
                    <a:pt x="2215" y="2215"/>
                  </a:lnTo>
                  <a:lnTo>
                    <a:pt x="1" y="3024"/>
                  </a:lnTo>
                  <a:lnTo>
                    <a:pt x="2227" y="3834"/>
                  </a:lnTo>
                  <a:lnTo>
                    <a:pt x="3037" y="6048"/>
                  </a:lnTo>
                  <a:lnTo>
                    <a:pt x="3835" y="3834"/>
                  </a:lnTo>
                  <a:lnTo>
                    <a:pt x="6049" y="3024"/>
                  </a:lnTo>
                  <a:lnTo>
                    <a:pt x="3835" y="2215"/>
                  </a:lnTo>
                  <a:lnTo>
                    <a:pt x="30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5"/>
            <p:cNvSpPr/>
            <p:nvPr/>
          </p:nvSpPr>
          <p:spPr>
            <a:xfrm>
              <a:off x="2215331" y="1137027"/>
              <a:ext cx="72195" cy="72052"/>
            </a:xfrm>
            <a:custGeom>
              <a:rect b="b" l="l" r="r" t="t"/>
              <a:pathLst>
                <a:path extrusionOk="0" fill="none" h="6037" w="6049">
                  <a:moveTo>
                    <a:pt x="2215" y="3822"/>
                  </a:moveTo>
                  <a:lnTo>
                    <a:pt x="3024" y="6037"/>
                  </a:lnTo>
                  <a:lnTo>
                    <a:pt x="3834" y="3822"/>
                  </a:lnTo>
                  <a:lnTo>
                    <a:pt x="6049" y="3012"/>
                  </a:lnTo>
                  <a:lnTo>
                    <a:pt x="3834" y="2215"/>
                  </a:lnTo>
                  <a:lnTo>
                    <a:pt x="3024" y="0"/>
                  </a:lnTo>
                  <a:lnTo>
                    <a:pt x="2215" y="2215"/>
                  </a:lnTo>
                  <a:lnTo>
                    <a:pt x="0" y="3024"/>
                  </a:lnTo>
                  <a:close/>
                </a:path>
              </a:pathLst>
            </a:custGeom>
            <a:solidFill>
              <a:schemeClr val="dk1"/>
            </a:solidFill>
            <a:ln cap="flat" cmpd="sng" w="5650">
              <a:solidFill>
                <a:schemeClr val="dk1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5"/>
            <p:cNvSpPr/>
            <p:nvPr/>
          </p:nvSpPr>
          <p:spPr>
            <a:xfrm>
              <a:off x="2065129" y="1137158"/>
              <a:ext cx="72052" cy="72064"/>
            </a:xfrm>
            <a:custGeom>
              <a:rect b="b" l="l" r="r" t="t"/>
              <a:pathLst>
                <a:path extrusionOk="0" fill="none" h="6038" w="6037">
                  <a:moveTo>
                    <a:pt x="2215" y="3835"/>
                  </a:moveTo>
                  <a:lnTo>
                    <a:pt x="3025" y="6037"/>
                  </a:lnTo>
                  <a:lnTo>
                    <a:pt x="3822" y="3823"/>
                  </a:lnTo>
                  <a:lnTo>
                    <a:pt x="6037" y="3013"/>
                  </a:lnTo>
                  <a:lnTo>
                    <a:pt x="3822" y="2216"/>
                  </a:lnTo>
                  <a:lnTo>
                    <a:pt x="3013" y="1"/>
                  </a:lnTo>
                  <a:lnTo>
                    <a:pt x="2215" y="2216"/>
                  </a:lnTo>
                  <a:lnTo>
                    <a:pt x="0" y="3025"/>
                  </a:lnTo>
                  <a:close/>
                </a:path>
              </a:pathLst>
            </a:custGeom>
            <a:solidFill>
              <a:schemeClr val="dk1"/>
            </a:solidFill>
            <a:ln cap="flat" cmpd="sng" w="5650">
              <a:solidFill>
                <a:schemeClr val="dk1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8" name="Google Shape;308;p25"/>
          <p:cNvGrpSpPr/>
          <p:nvPr/>
        </p:nvGrpSpPr>
        <p:grpSpPr>
          <a:xfrm>
            <a:off x="8011454" y="3095579"/>
            <a:ext cx="570386" cy="572685"/>
            <a:chOff x="3152676" y="3329916"/>
            <a:chExt cx="540548" cy="542778"/>
          </a:xfrm>
        </p:grpSpPr>
        <p:sp>
          <p:nvSpPr>
            <p:cNvPr id="309" name="Google Shape;309;p25"/>
            <p:cNvSpPr/>
            <p:nvPr/>
          </p:nvSpPr>
          <p:spPr>
            <a:xfrm>
              <a:off x="3154902" y="3329916"/>
              <a:ext cx="537863" cy="537863"/>
            </a:xfrm>
            <a:custGeom>
              <a:rect b="b" l="l" r="r" t="t"/>
              <a:pathLst>
                <a:path extrusionOk="0" h="45066" w="45066">
                  <a:moveTo>
                    <a:pt x="22527" y="1"/>
                  </a:moveTo>
                  <a:cubicBezTo>
                    <a:pt x="14609" y="1"/>
                    <a:pt x="7644" y="4085"/>
                    <a:pt x="3620" y="10264"/>
                  </a:cubicBezTo>
                  <a:cubicBezTo>
                    <a:pt x="3346" y="10705"/>
                    <a:pt x="3072" y="11145"/>
                    <a:pt x="2822" y="11598"/>
                  </a:cubicBezTo>
                  <a:cubicBezTo>
                    <a:pt x="1024" y="14836"/>
                    <a:pt x="0" y="18563"/>
                    <a:pt x="0" y="22539"/>
                  </a:cubicBezTo>
                  <a:cubicBezTo>
                    <a:pt x="0" y="25849"/>
                    <a:pt x="715" y="28993"/>
                    <a:pt x="1989" y="31814"/>
                  </a:cubicBezTo>
                  <a:cubicBezTo>
                    <a:pt x="2155" y="32172"/>
                    <a:pt x="2322" y="32529"/>
                    <a:pt x="2501" y="32874"/>
                  </a:cubicBezTo>
                  <a:cubicBezTo>
                    <a:pt x="3703" y="35196"/>
                    <a:pt x="5299" y="37279"/>
                    <a:pt x="7192" y="39041"/>
                  </a:cubicBezTo>
                  <a:cubicBezTo>
                    <a:pt x="7370" y="39208"/>
                    <a:pt x="7549" y="39375"/>
                    <a:pt x="7739" y="39542"/>
                  </a:cubicBezTo>
                  <a:cubicBezTo>
                    <a:pt x="9466" y="41042"/>
                    <a:pt x="11418" y="42280"/>
                    <a:pt x="13538" y="43209"/>
                  </a:cubicBezTo>
                  <a:cubicBezTo>
                    <a:pt x="13871" y="43340"/>
                    <a:pt x="14205" y="43482"/>
                    <a:pt x="14538" y="43613"/>
                  </a:cubicBezTo>
                  <a:cubicBezTo>
                    <a:pt x="17014" y="44554"/>
                    <a:pt x="19717" y="45066"/>
                    <a:pt x="22527" y="45066"/>
                  </a:cubicBezTo>
                  <a:cubicBezTo>
                    <a:pt x="23265" y="45066"/>
                    <a:pt x="23980" y="45030"/>
                    <a:pt x="24694" y="44959"/>
                  </a:cubicBezTo>
                  <a:cubicBezTo>
                    <a:pt x="25396" y="44899"/>
                    <a:pt x="26099" y="44792"/>
                    <a:pt x="26778" y="44661"/>
                  </a:cubicBezTo>
                  <a:cubicBezTo>
                    <a:pt x="36553" y="42804"/>
                    <a:pt x="44089" y="34624"/>
                    <a:pt x="44970" y="24528"/>
                  </a:cubicBezTo>
                  <a:cubicBezTo>
                    <a:pt x="45006" y="24147"/>
                    <a:pt x="45030" y="23754"/>
                    <a:pt x="45042" y="23361"/>
                  </a:cubicBezTo>
                  <a:cubicBezTo>
                    <a:pt x="45054" y="23087"/>
                    <a:pt x="45066" y="22813"/>
                    <a:pt x="45066" y="22539"/>
                  </a:cubicBezTo>
                  <a:cubicBezTo>
                    <a:pt x="45066" y="16610"/>
                    <a:pt x="42780" y="11229"/>
                    <a:pt x="39041" y="7204"/>
                  </a:cubicBezTo>
                  <a:cubicBezTo>
                    <a:pt x="38839" y="6978"/>
                    <a:pt x="38624" y="6764"/>
                    <a:pt x="38410" y="6549"/>
                  </a:cubicBezTo>
                  <a:cubicBezTo>
                    <a:pt x="34707" y="2870"/>
                    <a:pt x="29742" y="477"/>
                    <a:pt x="24218" y="60"/>
                  </a:cubicBezTo>
                  <a:cubicBezTo>
                    <a:pt x="23753" y="37"/>
                    <a:pt x="23289" y="13"/>
                    <a:pt x="228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10" name="Google Shape;310;p25"/>
            <p:cNvGrpSpPr/>
            <p:nvPr/>
          </p:nvGrpSpPr>
          <p:grpSpPr>
            <a:xfrm>
              <a:off x="3178629" y="3329916"/>
              <a:ext cx="513849" cy="536586"/>
              <a:chOff x="3178629" y="3329916"/>
              <a:chExt cx="513849" cy="536586"/>
            </a:xfrm>
          </p:grpSpPr>
          <p:sp>
            <p:nvSpPr>
              <p:cNvPr id="311" name="Google Shape;311;p25"/>
              <p:cNvSpPr/>
              <p:nvPr/>
            </p:nvSpPr>
            <p:spPr>
              <a:xfrm>
                <a:off x="3178629" y="3608717"/>
                <a:ext cx="513849" cy="157041"/>
              </a:xfrm>
              <a:custGeom>
                <a:rect b="b" l="l" r="r" t="t"/>
                <a:pathLst>
                  <a:path extrusionOk="0" h="13158" w="43054">
                    <a:moveTo>
                      <a:pt x="43054" y="1"/>
                    </a:moveTo>
                    <a:cubicBezTo>
                      <a:pt x="36434" y="7859"/>
                      <a:pt x="26671" y="12455"/>
                      <a:pt x="16277" y="12455"/>
                    </a:cubicBezTo>
                    <a:cubicBezTo>
                      <a:pt x="15169" y="12455"/>
                      <a:pt x="14086" y="12407"/>
                      <a:pt x="13002" y="12300"/>
                    </a:cubicBezTo>
                    <a:cubicBezTo>
                      <a:pt x="12740" y="12276"/>
                      <a:pt x="12490" y="12252"/>
                      <a:pt x="12240" y="12229"/>
                    </a:cubicBezTo>
                    <a:cubicBezTo>
                      <a:pt x="11300" y="12122"/>
                      <a:pt x="10383" y="11979"/>
                      <a:pt x="9466" y="11788"/>
                    </a:cubicBezTo>
                    <a:cubicBezTo>
                      <a:pt x="9204" y="11741"/>
                      <a:pt x="8954" y="11693"/>
                      <a:pt x="8704" y="11633"/>
                    </a:cubicBezTo>
                    <a:cubicBezTo>
                      <a:pt x="8133" y="11514"/>
                      <a:pt x="7573" y="11371"/>
                      <a:pt x="7013" y="11217"/>
                    </a:cubicBezTo>
                    <a:cubicBezTo>
                      <a:pt x="6775" y="11157"/>
                      <a:pt x="6537" y="11086"/>
                      <a:pt x="6287" y="11014"/>
                    </a:cubicBezTo>
                    <a:cubicBezTo>
                      <a:pt x="4120" y="10371"/>
                      <a:pt x="2013" y="9514"/>
                      <a:pt x="1" y="8454"/>
                    </a:cubicBezTo>
                    <a:lnTo>
                      <a:pt x="1" y="8454"/>
                    </a:lnTo>
                    <a:lnTo>
                      <a:pt x="513" y="9514"/>
                    </a:lnTo>
                    <a:cubicBezTo>
                      <a:pt x="2382" y="10431"/>
                      <a:pt x="4323" y="11181"/>
                      <a:pt x="6323" y="11764"/>
                    </a:cubicBezTo>
                    <a:cubicBezTo>
                      <a:pt x="6561" y="11836"/>
                      <a:pt x="6811" y="11895"/>
                      <a:pt x="7049" y="11967"/>
                    </a:cubicBezTo>
                    <a:cubicBezTo>
                      <a:pt x="7656" y="12122"/>
                      <a:pt x="8264" y="12264"/>
                      <a:pt x="8883" y="12395"/>
                    </a:cubicBezTo>
                    <a:cubicBezTo>
                      <a:pt x="9133" y="12455"/>
                      <a:pt x="9395" y="12503"/>
                      <a:pt x="9645" y="12550"/>
                    </a:cubicBezTo>
                    <a:cubicBezTo>
                      <a:pt x="10573" y="12729"/>
                      <a:pt x="11514" y="12860"/>
                      <a:pt x="12455" y="12955"/>
                    </a:cubicBezTo>
                    <a:cubicBezTo>
                      <a:pt x="12717" y="12991"/>
                      <a:pt x="12979" y="13014"/>
                      <a:pt x="13240" y="13038"/>
                    </a:cubicBezTo>
                    <a:cubicBezTo>
                      <a:pt x="14241" y="13122"/>
                      <a:pt x="15253" y="13157"/>
                      <a:pt x="16277" y="13157"/>
                    </a:cubicBezTo>
                    <a:cubicBezTo>
                      <a:pt x="26564" y="13157"/>
                      <a:pt x="36243" y="8752"/>
                      <a:pt x="42982" y="1168"/>
                    </a:cubicBezTo>
                    <a:lnTo>
                      <a:pt x="4305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" name="Google Shape;312;p25"/>
              <p:cNvSpPr/>
              <p:nvPr/>
            </p:nvSpPr>
            <p:spPr>
              <a:xfrm>
                <a:off x="3319736" y="3408078"/>
                <a:ext cx="301120" cy="458423"/>
              </a:xfrm>
              <a:custGeom>
                <a:rect b="b" l="l" r="r" t="t"/>
                <a:pathLst>
                  <a:path extrusionOk="0" h="38410" w="25230">
                    <a:moveTo>
                      <a:pt x="24599" y="0"/>
                    </a:moveTo>
                    <a:cubicBezTo>
                      <a:pt x="19182" y="620"/>
                      <a:pt x="14026" y="2822"/>
                      <a:pt x="9835" y="6370"/>
                    </a:cubicBezTo>
                    <a:cubicBezTo>
                      <a:pt x="3870" y="11407"/>
                      <a:pt x="108" y="18800"/>
                      <a:pt x="13" y="25658"/>
                    </a:cubicBezTo>
                    <a:cubicBezTo>
                      <a:pt x="1" y="26837"/>
                      <a:pt x="132" y="27968"/>
                      <a:pt x="417" y="29040"/>
                    </a:cubicBezTo>
                    <a:cubicBezTo>
                      <a:pt x="477" y="29278"/>
                      <a:pt x="560" y="29528"/>
                      <a:pt x="632" y="29766"/>
                    </a:cubicBezTo>
                    <a:cubicBezTo>
                      <a:pt x="1715" y="33004"/>
                      <a:pt x="4168" y="35648"/>
                      <a:pt x="7728" y="37291"/>
                    </a:cubicBezTo>
                    <a:cubicBezTo>
                      <a:pt x="8716" y="37755"/>
                      <a:pt x="9776" y="38124"/>
                      <a:pt x="10883" y="38410"/>
                    </a:cubicBezTo>
                    <a:lnTo>
                      <a:pt x="12967" y="38112"/>
                    </a:lnTo>
                    <a:cubicBezTo>
                      <a:pt x="11169" y="37838"/>
                      <a:pt x="9514" y="37350"/>
                      <a:pt x="8025" y="36648"/>
                    </a:cubicBezTo>
                    <a:cubicBezTo>
                      <a:pt x="4763" y="35148"/>
                      <a:pt x="2489" y="32754"/>
                      <a:pt x="1417" y="29849"/>
                    </a:cubicBezTo>
                    <a:cubicBezTo>
                      <a:pt x="1334" y="29611"/>
                      <a:pt x="1251" y="29361"/>
                      <a:pt x="1179" y="29111"/>
                    </a:cubicBezTo>
                    <a:cubicBezTo>
                      <a:pt x="858" y="28028"/>
                      <a:pt x="703" y="26873"/>
                      <a:pt x="727" y="25670"/>
                    </a:cubicBezTo>
                    <a:cubicBezTo>
                      <a:pt x="810" y="19015"/>
                      <a:pt x="4477" y="11823"/>
                      <a:pt x="10288" y="6906"/>
                    </a:cubicBezTo>
                    <a:cubicBezTo>
                      <a:pt x="14514" y="3334"/>
                      <a:pt x="19741" y="1155"/>
                      <a:pt x="25230" y="655"/>
                    </a:cubicBezTo>
                    <a:cubicBezTo>
                      <a:pt x="25028" y="429"/>
                      <a:pt x="24813" y="215"/>
                      <a:pt x="245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" name="Google Shape;313;p25"/>
              <p:cNvSpPr/>
              <p:nvPr/>
            </p:nvSpPr>
            <p:spPr>
              <a:xfrm>
                <a:off x="3271996" y="3329916"/>
                <a:ext cx="171948" cy="520533"/>
              </a:xfrm>
              <a:custGeom>
                <a:rect b="b" l="l" r="r" t="t"/>
                <a:pathLst>
                  <a:path extrusionOk="0" h="43614" w="14407">
                    <a:moveTo>
                      <a:pt x="13014" y="1"/>
                    </a:moveTo>
                    <a:cubicBezTo>
                      <a:pt x="9251" y="2120"/>
                      <a:pt x="6287" y="5013"/>
                      <a:pt x="4179" y="8609"/>
                    </a:cubicBezTo>
                    <a:cubicBezTo>
                      <a:pt x="1405" y="13324"/>
                      <a:pt x="0" y="19480"/>
                      <a:pt x="0" y="26885"/>
                    </a:cubicBezTo>
                    <a:cubicBezTo>
                      <a:pt x="0" y="29636"/>
                      <a:pt x="298" y="32350"/>
                      <a:pt x="881" y="34993"/>
                    </a:cubicBezTo>
                    <a:cubicBezTo>
                      <a:pt x="941" y="35255"/>
                      <a:pt x="1000" y="35505"/>
                      <a:pt x="1060" y="35755"/>
                    </a:cubicBezTo>
                    <a:cubicBezTo>
                      <a:pt x="1679" y="38327"/>
                      <a:pt x="2572" y="40827"/>
                      <a:pt x="3727" y="43209"/>
                    </a:cubicBezTo>
                    <a:cubicBezTo>
                      <a:pt x="4060" y="43352"/>
                      <a:pt x="4394" y="43482"/>
                      <a:pt x="4727" y="43613"/>
                    </a:cubicBezTo>
                    <a:cubicBezTo>
                      <a:pt x="3465" y="41161"/>
                      <a:pt x="2500" y="38577"/>
                      <a:pt x="1822" y="35910"/>
                    </a:cubicBezTo>
                    <a:cubicBezTo>
                      <a:pt x="1762" y="35660"/>
                      <a:pt x="1703" y="35410"/>
                      <a:pt x="1643" y="35148"/>
                    </a:cubicBezTo>
                    <a:cubicBezTo>
                      <a:pt x="1024" y="32469"/>
                      <a:pt x="714" y="29695"/>
                      <a:pt x="714" y="26885"/>
                    </a:cubicBezTo>
                    <a:cubicBezTo>
                      <a:pt x="714" y="13503"/>
                      <a:pt x="5191" y="4704"/>
                      <a:pt x="14407" y="60"/>
                    </a:cubicBezTo>
                    <a:lnTo>
                      <a:pt x="1301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" name="Google Shape;314;p25"/>
              <p:cNvSpPr/>
              <p:nvPr/>
            </p:nvSpPr>
            <p:spPr>
              <a:xfrm>
                <a:off x="3184596" y="3452417"/>
                <a:ext cx="79738" cy="349290"/>
              </a:xfrm>
              <a:custGeom>
                <a:rect b="b" l="l" r="r" t="t"/>
                <a:pathLst>
                  <a:path extrusionOk="0" h="29266" w="6681">
                    <a:moveTo>
                      <a:pt x="1144" y="0"/>
                    </a:moveTo>
                    <a:lnTo>
                      <a:pt x="334" y="1334"/>
                    </a:lnTo>
                    <a:cubicBezTo>
                      <a:pt x="1" y="7882"/>
                      <a:pt x="1489" y="11478"/>
                      <a:pt x="3168" y="15514"/>
                    </a:cubicBezTo>
                    <a:cubicBezTo>
                      <a:pt x="3287" y="15788"/>
                      <a:pt x="3394" y="16062"/>
                      <a:pt x="3513" y="16335"/>
                    </a:cubicBezTo>
                    <a:cubicBezTo>
                      <a:pt x="5275" y="20622"/>
                      <a:pt x="5692" y="23051"/>
                      <a:pt x="5787" y="24110"/>
                    </a:cubicBezTo>
                    <a:cubicBezTo>
                      <a:pt x="5835" y="24539"/>
                      <a:pt x="5811" y="24741"/>
                      <a:pt x="5811" y="24753"/>
                    </a:cubicBezTo>
                    <a:lnTo>
                      <a:pt x="5811" y="24789"/>
                    </a:lnTo>
                    <a:lnTo>
                      <a:pt x="5823" y="24837"/>
                    </a:lnTo>
                    <a:cubicBezTo>
                      <a:pt x="5823" y="24837"/>
                      <a:pt x="5823" y="24848"/>
                      <a:pt x="5823" y="24860"/>
                    </a:cubicBezTo>
                    <a:cubicBezTo>
                      <a:pt x="5847" y="25075"/>
                      <a:pt x="6109" y="27218"/>
                      <a:pt x="5263" y="28301"/>
                    </a:cubicBezTo>
                    <a:cubicBezTo>
                      <a:pt x="5109" y="28516"/>
                      <a:pt x="4918" y="28670"/>
                      <a:pt x="4704" y="28777"/>
                    </a:cubicBezTo>
                    <a:lnTo>
                      <a:pt x="5251" y="29266"/>
                    </a:lnTo>
                    <a:cubicBezTo>
                      <a:pt x="5466" y="29135"/>
                      <a:pt x="5668" y="28956"/>
                      <a:pt x="5835" y="28742"/>
                    </a:cubicBezTo>
                    <a:cubicBezTo>
                      <a:pt x="6680" y="27623"/>
                      <a:pt x="6621" y="25801"/>
                      <a:pt x="6561" y="25063"/>
                    </a:cubicBezTo>
                    <a:cubicBezTo>
                      <a:pt x="6549" y="24920"/>
                      <a:pt x="6537" y="24825"/>
                      <a:pt x="6525" y="24765"/>
                    </a:cubicBezTo>
                    <a:cubicBezTo>
                      <a:pt x="6525" y="24694"/>
                      <a:pt x="6537" y="24551"/>
                      <a:pt x="6525" y="24313"/>
                    </a:cubicBezTo>
                    <a:cubicBezTo>
                      <a:pt x="6466" y="23324"/>
                      <a:pt x="6109" y="20800"/>
                      <a:pt x="4168" y="16074"/>
                    </a:cubicBezTo>
                    <a:cubicBezTo>
                      <a:pt x="4049" y="15788"/>
                      <a:pt x="3942" y="15514"/>
                      <a:pt x="3823" y="15240"/>
                    </a:cubicBezTo>
                    <a:cubicBezTo>
                      <a:pt x="2072" y="11013"/>
                      <a:pt x="525" y="7287"/>
                      <a:pt x="11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id="315" name="Google Shape;315;p2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>
              <a:off x="3152676" y="3332453"/>
              <a:ext cx="540548" cy="54024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16" name="Google Shape;316;p25"/>
          <p:cNvGrpSpPr/>
          <p:nvPr/>
        </p:nvGrpSpPr>
        <p:grpSpPr>
          <a:xfrm flipH="1">
            <a:off x="6935664" y="3908852"/>
            <a:ext cx="1020068" cy="1024221"/>
            <a:chOff x="3152676" y="3329916"/>
            <a:chExt cx="540548" cy="542778"/>
          </a:xfrm>
        </p:grpSpPr>
        <p:sp>
          <p:nvSpPr>
            <p:cNvPr id="317" name="Google Shape;317;p25"/>
            <p:cNvSpPr/>
            <p:nvPr/>
          </p:nvSpPr>
          <p:spPr>
            <a:xfrm>
              <a:off x="3154902" y="3329916"/>
              <a:ext cx="537863" cy="537863"/>
            </a:xfrm>
            <a:custGeom>
              <a:rect b="b" l="l" r="r" t="t"/>
              <a:pathLst>
                <a:path extrusionOk="0" h="45066" w="45066">
                  <a:moveTo>
                    <a:pt x="22527" y="1"/>
                  </a:moveTo>
                  <a:cubicBezTo>
                    <a:pt x="14609" y="1"/>
                    <a:pt x="7644" y="4085"/>
                    <a:pt x="3620" y="10264"/>
                  </a:cubicBezTo>
                  <a:cubicBezTo>
                    <a:pt x="3346" y="10705"/>
                    <a:pt x="3072" y="11145"/>
                    <a:pt x="2822" y="11598"/>
                  </a:cubicBezTo>
                  <a:cubicBezTo>
                    <a:pt x="1024" y="14836"/>
                    <a:pt x="0" y="18563"/>
                    <a:pt x="0" y="22539"/>
                  </a:cubicBezTo>
                  <a:cubicBezTo>
                    <a:pt x="0" y="25849"/>
                    <a:pt x="715" y="28993"/>
                    <a:pt x="1989" y="31814"/>
                  </a:cubicBezTo>
                  <a:cubicBezTo>
                    <a:pt x="2155" y="32172"/>
                    <a:pt x="2322" y="32529"/>
                    <a:pt x="2501" y="32874"/>
                  </a:cubicBezTo>
                  <a:cubicBezTo>
                    <a:pt x="3703" y="35196"/>
                    <a:pt x="5299" y="37279"/>
                    <a:pt x="7192" y="39041"/>
                  </a:cubicBezTo>
                  <a:cubicBezTo>
                    <a:pt x="7370" y="39208"/>
                    <a:pt x="7549" y="39375"/>
                    <a:pt x="7739" y="39542"/>
                  </a:cubicBezTo>
                  <a:cubicBezTo>
                    <a:pt x="9466" y="41042"/>
                    <a:pt x="11418" y="42280"/>
                    <a:pt x="13538" y="43209"/>
                  </a:cubicBezTo>
                  <a:cubicBezTo>
                    <a:pt x="13871" y="43340"/>
                    <a:pt x="14205" y="43482"/>
                    <a:pt x="14538" y="43613"/>
                  </a:cubicBezTo>
                  <a:cubicBezTo>
                    <a:pt x="17014" y="44554"/>
                    <a:pt x="19717" y="45066"/>
                    <a:pt x="22527" y="45066"/>
                  </a:cubicBezTo>
                  <a:cubicBezTo>
                    <a:pt x="23265" y="45066"/>
                    <a:pt x="23980" y="45030"/>
                    <a:pt x="24694" y="44959"/>
                  </a:cubicBezTo>
                  <a:cubicBezTo>
                    <a:pt x="25396" y="44899"/>
                    <a:pt x="26099" y="44792"/>
                    <a:pt x="26778" y="44661"/>
                  </a:cubicBezTo>
                  <a:cubicBezTo>
                    <a:pt x="36553" y="42804"/>
                    <a:pt x="44089" y="34624"/>
                    <a:pt x="44970" y="24528"/>
                  </a:cubicBezTo>
                  <a:cubicBezTo>
                    <a:pt x="45006" y="24147"/>
                    <a:pt x="45030" y="23754"/>
                    <a:pt x="45042" y="23361"/>
                  </a:cubicBezTo>
                  <a:cubicBezTo>
                    <a:pt x="45054" y="23087"/>
                    <a:pt x="45066" y="22813"/>
                    <a:pt x="45066" y="22539"/>
                  </a:cubicBezTo>
                  <a:cubicBezTo>
                    <a:pt x="45066" y="16610"/>
                    <a:pt x="42780" y="11229"/>
                    <a:pt x="39041" y="7204"/>
                  </a:cubicBezTo>
                  <a:cubicBezTo>
                    <a:pt x="38839" y="6978"/>
                    <a:pt x="38624" y="6764"/>
                    <a:pt x="38410" y="6549"/>
                  </a:cubicBezTo>
                  <a:cubicBezTo>
                    <a:pt x="34707" y="2870"/>
                    <a:pt x="29742" y="477"/>
                    <a:pt x="24218" y="60"/>
                  </a:cubicBezTo>
                  <a:cubicBezTo>
                    <a:pt x="23753" y="37"/>
                    <a:pt x="23289" y="13"/>
                    <a:pt x="228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18" name="Google Shape;318;p25"/>
            <p:cNvGrpSpPr/>
            <p:nvPr/>
          </p:nvGrpSpPr>
          <p:grpSpPr>
            <a:xfrm>
              <a:off x="3178629" y="3329916"/>
              <a:ext cx="513849" cy="536586"/>
              <a:chOff x="3178629" y="3329916"/>
              <a:chExt cx="513849" cy="536586"/>
            </a:xfrm>
          </p:grpSpPr>
          <p:sp>
            <p:nvSpPr>
              <p:cNvPr id="319" name="Google Shape;319;p25"/>
              <p:cNvSpPr/>
              <p:nvPr/>
            </p:nvSpPr>
            <p:spPr>
              <a:xfrm>
                <a:off x="3178629" y="3608717"/>
                <a:ext cx="513849" cy="157041"/>
              </a:xfrm>
              <a:custGeom>
                <a:rect b="b" l="l" r="r" t="t"/>
                <a:pathLst>
                  <a:path extrusionOk="0" h="13158" w="43054">
                    <a:moveTo>
                      <a:pt x="43054" y="1"/>
                    </a:moveTo>
                    <a:cubicBezTo>
                      <a:pt x="36434" y="7859"/>
                      <a:pt x="26671" y="12455"/>
                      <a:pt x="16277" y="12455"/>
                    </a:cubicBezTo>
                    <a:cubicBezTo>
                      <a:pt x="15169" y="12455"/>
                      <a:pt x="14086" y="12407"/>
                      <a:pt x="13002" y="12300"/>
                    </a:cubicBezTo>
                    <a:cubicBezTo>
                      <a:pt x="12740" y="12276"/>
                      <a:pt x="12490" y="12252"/>
                      <a:pt x="12240" y="12229"/>
                    </a:cubicBezTo>
                    <a:cubicBezTo>
                      <a:pt x="11300" y="12122"/>
                      <a:pt x="10383" y="11979"/>
                      <a:pt x="9466" y="11788"/>
                    </a:cubicBezTo>
                    <a:cubicBezTo>
                      <a:pt x="9204" y="11741"/>
                      <a:pt x="8954" y="11693"/>
                      <a:pt x="8704" y="11633"/>
                    </a:cubicBezTo>
                    <a:cubicBezTo>
                      <a:pt x="8133" y="11514"/>
                      <a:pt x="7573" y="11371"/>
                      <a:pt x="7013" y="11217"/>
                    </a:cubicBezTo>
                    <a:cubicBezTo>
                      <a:pt x="6775" y="11157"/>
                      <a:pt x="6537" y="11086"/>
                      <a:pt x="6287" y="11014"/>
                    </a:cubicBezTo>
                    <a:cubicBezTo>
                      <a:pt x="4120" y="10371"/>
                      <a:pt x="2013" y="9514"/>
                      <a:pt x="1" y="8454"/>
                    </a:cubicBezTo>
                    <a:lnTo>
                      <a:pt x="1" y="8454"/>
                    </a:lnTo>
                    <a:lnTo>
                      <a:pt x="513" y="9514"/>
                    </a:lnTo>
                    <a:cubicBezTo>
                      <a:pt x="2382" y="10431"/>
                      <a:pt x="4323" y="11181"/>
                      <a:pt x="6323" y="11764"/>
                    </a:cubicBezTo>
                    <a:cubicBezTo>
                      <a:pt x="6561" y="11836"/>
                      <a:pt x="6811" y="11895"/>
                      <a:pt x="7049" y="11967"/>
                    </a:cubicBezTo>
                    <a:cubicBezTo>
                      <a:pt x="7656" y="12122"/>
                      <a:pt x="8264" y="12264"/>
                      <a:pt x="8883" y="12395"/>
                    </a:cubicBezTo>
                    <a:cubicBezTo>
                      <a:pt x="9133" y="12455"/>
                      <a:pt x="9395" y="12503"/>
                      <a:pt x="9645" y="12550"/>
                    </a:cubicBezTo>
                    <a:cubicBezTo>
                      <a:pt x="10573" y="12729"/>
                      <a:pt x="11514" y="12860"/>
                      <a:pt x="12455" y="12955"/>
                    </a:cubicBezTo>
                    <a:cubicBezTo>
                      <a:pt x="12717" y="12991"/>
                      <a:pt x="12979" y="13014"/>
                      <a:pt x="13240" y="13038"/>
                    </a:cubicBezTo>
                    <a:cubicBezTo>
                      <a:pt x="14241" y="13122"/>
                      <a:pt x="15253" y="13157"/>
                      <a:pt x="16277" y="13157"/>
                    </a:cubicBezTo>
                    <a:cubicBezTo>
                      <a:pt x="26564" y="13157"/>
                      <a:pt x="36243" y="8752"/>
                      <a:pt x="42982" y="1168"/>
                    </a:cubicBezTo>
                    <a:lnTo>
                      <a:pt x="4305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" name="Google Shape;320;p25"/>
              <p:cNvSpPr/>
              <p:nvPr/>
            </p:nvSpPr>
            <p:spPr>
              <a:xfrm>
                <a:off x="3319736" y="3408078"/>
                <a:ext cx="301120" cy="458423"/>
              </a:xfrm>
              <a:custGeom>
                <a:rect b="b" l="l" r="r" t="t"/>
                <a:pathLst>
                  <a:path extrusionOk="0" h="38410" w="25230">
                    <a:moveTo>
                      <a:pt x="24599" y="0"/>
                    </a:moveTo>
                    <a:cubicBezTo>
                      <a:pt x="19182" y="620"/>
                      <a:pt x="14026" y="2822"/>
                      <a:pt x="9835" y="6370"/>
                    </a:cubicBezTo>
                    <a:cubicBezTo>
                      <a:pt x="3870" y="11407"/>
                      <a:pt x="108" y="18800"/>
                      <a:pt x="13" y="25658"/>
                    </a:cubicBezTo>
                    <a:cubicBezTo>
                      <a:pt x="1" y="26837"/>
                      <a:pt x="132" y="27968"/>
                      <a:pt x="417" y="29040"/>
                    </a:cubicBezTo>
                    <a:cubicBezTo>
                      <a:pt x="477" y="29278"/>
                      <a:pt x="560" y="29528"/>
                      <a:pt x="632" y="29766"/>
                    </a:cubicBezTo>
                    <a:cubicBezTo>
                      <a:pt x="1715" y="33004"/>
                      <a:pt x="4168" y="35648"/>
                      <a:pt x="7728" y="37291"/>
                    </a:cubicBezTo>
                    <a:cubicBezTo>
                      <a:pt x="8716" y="37755"/>
                      <a:pt x="9776" y="38124"/>
                      <a:pt x="10883" y="38410"/>
                    </a:cubicBezTo>
                    <a:lnTo>
                      <a:pt x="12967" y="38112"/>
                    </a:lnTo>
                    <a:cubicBezTo>
                      <a:pt x="11169" y="37838"/>
                      <a:pt x="9514" y="37350"/>
                      <a:pt x="8025" y="36648"/>
                    </a:cubicBezTo>
                    <a:cubicBezTo>
                      <a:pt x="4763" y="35148"/>
                      <a:pt x="2489" y="32754"/>
                      <a:pt x="1417" y="29849"/>
                    </a:cubicBezTo>
                    <a:cubicBezTo>
                      <a:pt x="1334" y="29611"/>
                      <a:pt x="1251" y="29361"/>
                      <a:pt x="1179" y="29111"/>
                    </a:cubicBezTo>
                    <a:cubicBezTo>
                      <a:pt x="858" y="28028"/>
                      <a:pt x="703" y="26873"/>
                      <a:pt x="727" y="25670"/>
                    </a:cubicBezTo>
                    <a:cubicBezTo>
                      <a:pt x="810" y="19015"/>
                      <a:pt x="4477" y="11823"/>
                      <a:pt x="10288" y="6906"/>
                    </a:cubicBezTo>
                    <a:cubicBezTo>
                      <a:pt x="14514" y="3334"/>
                      <a:pt x="19741" y="1155"/>
                      <a:pt x="25230" y="655"/>
                    </a:cubicBezTo>
                    <a:cubicBezTo>
                      <a:pt x="25028" y="429"/>
                      <a:pt x="24813" y="215"/>
                      <a:pt x="245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" name="Google Shape;321;p25"/>
              <p:cNvSpPr/>
              <p:nvPr/>
            </p:nvSpPr>
            <p:spPr>
              <a:xfrm>
                <a:off x="3271996" y="3329916"/>
                <a:ext cx="171948" cy="520533"/>
              </a:xfrm>
              <a:custGeom>
                <a:rect b="b" l="l" r="r" t="t"/>
                <a:pathLst>
                  <a:path extrusionOk="0" h="43614" w="14407">
                    <a:moveTo>
                      <a:pt x="13014" y="1"/>
                    </a:moveTo>
                    <a:cubicBezTo>
                      <a:pt x="9251" y="2120"/>
                      <a:pt x="6287" y="5013"/>
                      <a:pt x="4179" y="8609"/>
                    </a:cubicBezTo>
                    <a:cubicBezTo>
                      <a:pt x="1405" y="13324"/>
                      <a:pt x="0" y="19480"/>
                      <a:pt x="0" y="26885"/>
                    </a:cubicBezTo>
                    <a:cubicBezTo>
                      <a:pt x="0" y="29636"/>
                      <a:pt x="298" y="32350"/>
                      <a:pt x="881" y="34993"/>
                    </a:cubicBezTo>
                    <a:cubicBezTo>
                      <a:pt x="941" y="35255"/>
                      <a:pt x="1000" y="35505"/>
                      <a:pt x="1060" y="35755"/>
                    </a:cubicBezTo>
                    <a:cubicBezTo>
                      <a:pt x="1679" y="38327"/>
                      <a:pt x="2572" y="40827"/>
                      <a:pt x="3727" y="43209"/>
                    </a:cubicBezTo>
                    <a:cubicBezTo>
                      <a:pt x="4060" y="43352"/>
                      <a:pt x="4394" y="43482"/>
                      <a:pt x="4727" y="43613"/>
                    </a:cubicBezTo>
                    <a:cubicBezTo>
                      <a:pt x="3465" y="41161"/>
                      <a:pt x="2500" y="38577"/>
                      <a:pt x="1822" y="35910"/>
                    </a:cubicBezTo>
                    <a:cubicBezTo>
                      <a:pt x="1762" y="35660"/>
                      <a:pt x="1703" y="35410"/>
                      <a:pt x="1643" y="35148"/>
                    </a:cubicBezTo>
                    <a:cubicBezTo>
                      <a:pt x="1024" y="32469"/>
                      <a:pt x="714" y="29695"/>
                      <a:pt x="714" y="26885"/>
                    </a:cubicBezTo>
                    <a:cubicBezTo>
                      <a:pt x="714" y="13503"/>
                      <a:pt x="5191" y="4704"/>
                      <a:pt x="14407" y="60"/>
                    </a:cubicBezTo>
                    <a:lnTo>
                      <a:pt x="1301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" name="Google Shape;322;p25"/>
              <p:cNvSpPr/>
              <p:nvPr/>
            </p:nvSpPr>
            <p:spPr>
              <a:xfrm>
                <a:off x="3184596" y="3452417"/>
                <a:ext cx="79738" cy="349290"/>
              </a:xfrm>
              <a:custGeom>
                <a:rect b="b" l="l" r="r" t="t"/>
                <a:pathLst>
                  <a:path extrusionOk="0" h="29266" w="6681">
                    <a:moveTo>
                      <a:pt x="1144" y="0"/>
                    </a:moveTo>
                    <a:lnTo>
                      <a:pt x="334" y="1334"/>
                    </a:lnTo>
                    <a:cubicBezTo>
                      <a:pt x="1" y="7882"/>
                      <a:pt x="1489" y="11478"/>
                      <a:pt x="3168" y="15514"/>
                    </a:cubicBezTo>
                    <a:cubicBezTo>
                      <a:pt x="3287" y="15788"/>
                      <a:pt x="3394" y="16062"/>
                      <a:pt x="3513" y="16335"/>
                    </a:cubicBezTo>
                    <a:cubicBezTo>
                      <a:pt x="5275" y="20622"/>
                      <a:pt x="5692" y="23051"/>
                      <a:pt x="5787" y="24110"/>
                    </a:cubicBezTo>
                    <a:cubicBezTo>
                      <a:pt x="5835" y="24539"/>
                      <a:pt x="5811" y="24741"/>
                      <a:pt x="5811" y="24753"/>
                    </a:cubicBezTo>
                    <a:lnTo>
                      <a:pt x="5811" y="24789"/>
                    </a:lnTo>
                    <a:lnTo>
                      <a:pt x="5823" y="24837"/>
                    </a:lnTo>
                    <a:cubicBezTo>
                      <a:pt x="5823" y="24837"/>
                      <a:pt x="5823" y="24848"/>
                      <a:pt x="5823" y="24860"/>
                    </a:cubicBezTo>
                    <a:cubicBezTo>
                      <a:pt x="5847" y="25075"/>
                      <a:pt x="6109" y="27218"/>
                      <a:pt x="5263" y="28301"/>
                    </a:cubicBezTo>
                    <a:cubicBezTo>
                      <a:pt x="5109" y="28516"/>
                      <a:pt x="4918" y="28670"/>
                      <a:pt x="4704" y="28777"/>
                    </a:cubicBezTo>
                    <a:lnTo>
                      <a:pt x="5251" y="29266"/>
                    </a:lnTo>
                    <a:cubicBezTo>
                      <a:pt x="5466" y="29135"/>
                      <a:pt x="5668" y="28956"/>
                      <a:pt x="5835" y="28742"/>
                    </a:cubicBezTo>
                    <a:cubicBezTo>
                      <a:pt x="6680" y="27623"/>
                      <a:pt x="6621" y="25801"/>
                      <a:pt x="6561" y="25063"/>
                    </a:cubicBezTo>
                    <a:cubicBezTo>
                      <a:pt x="6549" y="24920"/>
                      <a:pt x="6537" y="24825"/>
                      <a:pt x="6525" y="24765"/>
                    </a:cubicBezTo>
                    <a:cubicBezTo>
                      <a:pt x="6525" y="24694"/>
                      <a:pt x="6537" y="24551"/>
                      <a:pt x="6525" y="24313"/>
                    </a:cubicBezTo>
                    <a:cubicBezTo>
                      <a:pt x="6466" y="23324"/>
                      <a:pt x="6109" y="20800"/>
                      <a:pt x="4168" y="16074"/>
                    </a:cubicBezTo>
                    <a:cubicBezTo>
                      <a:pt x="4049" y="15788"/>
                      <a:pt x="3942" y="15514"/>
                      <a:pt x="3823" y="15240"/>
                    </a:cubicBezTo>
                    <a:cubicBezTo>
                      <a:pt x="2072" y="11013"/>
                      <a:pt x="525" y="7287"/>
                      <a:pt x="11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id="323" name="Google Shape;323;p2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>
              <a:off x="3152676" y="3332453"/>
              <a:ext cx="540548" cy="540241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2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Choose: Fit</a:t>
            </a:r>
            <a:endParaRPr/>
          </a:p>
        </p:txBody>
      </p:sp>
      <p:sp>
        <p:nvSpPr>
          <p:cNvPr id="329" name="Google Shape;329;p26"/>
          <p:cNvSpPr txBox="1"/>
          <p:nvPr>
            <p:ph idx="1" type="subTitle"/>
          </p:nvPr>
        </p:nvSpPr>
        <p:spPr>
          <a:xfrm>
            <a:off x="49425" y="1588899"/>
            <a:ext cx="3429000" cy="102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fitted model would be :</a:t>
            </a:r>
            <a:endParaRPr>
              <a:solidFill>
                <a:schemeClr val="hlink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𝑌 = -2.423616 + 2.189356(fg) +  .844064(ft)  + .033143(mp)</a:t>
            </a:r>
            <a:endParaRPr>
              <a:solidFill>
                <a:schemeClr val="hlink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0" name="Google Shape;330;p26"/>
          <p:cNvGrpSpPr/>
          <p:nvPr/>
        </p:nvGrpSpPr>
        <p:grpSpPr>
          <a:xfrm rot="-978536">
            <a:off x="679293" y="3413338"/>
            <a:ext cx="1182320" cy="2015262"/>
            <a:chOff x="3817521" y="2097812"/>
            <a:chExt cx="457006" cy="778965"/>
          </a:xfrm>
        </p:grpSpPr>
        <p:sp>
          <p:nvSpPr>
            <p:cNvPr id="331" name="Google Shape;331;p26"/>
            <p:cNvSpPr/>
            <p:nvPr/>
          </p:nvSpPr>
          <p:spPr>
            <a:xfrm>
              <a:off x="3817521" y="2100479"/>
              <a:ext cx="457003" cy="775727"/>
            </a:xfrm>
            <a:custGeom>
              <a:rect b="b" l="l" r="r" t="t"/>
              <a:pathLst>
                <a:path extrusionOk="0" h="64996" w="38291">
                  <a:moveTo>
                    <a:pt x="36030" y="1"/>
                  </a:moveTo>
                  <a:cubicBezTo>
                    <a:pt x="35851" y="1"/>
                    <a:pt x="35640" y="31"/>
                    <a:pt x="35386" y="95"/>
                  </a:cubicBezTo>
                  <a:cubicBezTo>
                    <a:pt x="33993" y="428"/>
                    <a:pt x="26623" y="7595"/>
                    <a:pt x="25813" y="8846"/>
                  </a:cubicBezTo>
                  <a:cubicBezTo>
                    <a:pt x="25003" y="10084"/>
                    <a:pt x="21408" y="15704"/>
                    <a:pt x="21408" y="15704"/>
                  </a:cubicBezTo>
                  <a:cubicBezTo>
                    <a:pt x="21408" y="15704"/>
                    <a:pt x="7620" y="51315"/>
                    <a:pt x="0" y="64102"/>
                  </a:cubicBezTo>
                  <a:lnTo>
                    <a:pt x="21955" y="64995"/>
                  </a:lnTo>
                  <a:lnTo>
                    <a:pt x="27373" y="36563"/>
                  </a:lnTo>
                  <a:lnTo>
                    <a:pt x="32195" y="32884"/>
                  </a:lnTo>
                  <a:cubicBezTo>
                    <a:pt x="32195" y="32884"/>
                    <a:pt x="33159" y="32575"/>
                    <a:pt x="33409" y="30384"/>
                  </a:cubicBezTo>
                  <a:cubicBezTo>
                    <a:pt x="33695" y="27800"/>
                    <a:pt x="36910" y="21288"/>
                    <a:pt x="37564" y="19978"/>
                  </a:cubicBezTo>
                  <a:cubicBezTo>
                    <a:pt x="37648" y="19811"/>
                    <a:pt x="37672" y="19609"/>
                    <a:pt x="37636" y="19418"/>
                  </a:cubicBezTo>
                  <a:cubicBezTo>
                    <a:pt x="37517" y="18906"/>
                    <a:pt x="37136" y="17954"/>
                    <a:pt x="35767" y="17501"/>
                  </a:cubicBezTo>
                  <a:cubicBezTo>
                    <a:pt x="35674" y="17472"/>
                    <a:pt x="35579" y="17457"/>
                    <a:pt x="35482" y="17457"/>
                  </a:cubicBezTo>
                  <a:cubicBezTo>
                    <a:pt x="33558" y="17457"/>
                    <a:pt x="30742" y="23002"/>
                    <a:pt x="30742" y="23002"/>
                  </a:cubicBezTo>
                  <a:cubicBezTo>
                    <a:pt x="30742" y="23002"/>
                    <a:pt x="30244" y="23756"/>
                    <a:pt x="29475" y="23756"/>
                  </a:cubicBezTo>
                  <a:cubicBezTo>
                    <a:pt x="29235" y="23756"/>
                    <a:pt x="28968" y="23683"/>
                    <a:pt x="28682" y="23490"/>
                  </a:cubicBezTo>
                  <a:cubicBezTo>
                    <a:pt x="27492" y="22669"/>
                    <a:pt x="28873" y="20276"/>
                    <a:pt x="28873" y="20276"/>
                  </a:cubicBezTo>
                  <a:lnTo>
                    <a:pt x="32516" y="13060"/>
                  </a:lnTo>
                  <a:lnTo>
                    <a:pt x="37255" y="6738"/>
                  </a:lnTo>
                  <a:cubicBezTo>
                    <a:pt x="37255" y="6738"/>
                    <a:pt x="38291" y="5643"/>
                    <a:pt x="38053" y="4726"/>
                  </a:cubicBezTo>
                  <a:cubicBezTo>
                    <a:pt x="37814" y="3821"/>
                    <a:pt x="36957" y="2964"/>
                    <a:pt x="36957" y="2964"/>
                  </a:cubicBezTo>
                  <a:cubicBezTo>
                    <a:pt x="36957" y="2964"/>
                    <a:pt x="37672" y="2071"/>
                    <a:pt x="37398" y="1476"/>
                  </a:cubicBezTo>
                  <a:cubicBezTo>
                    <a:pt x="36980" y="592"/>
                    <a:pt x="36824" y="1"/>
                    <a:pt x="360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6"/>
            <p:cNvSpPr/>
            <p:nvPr/>
          </p:nvSpPr>
          <p:spPr>
            <a:xfrm>
              <a:off x="4098733" y="2129875"/>
              <a:ext cx="159881" cy="194123"/>
            </a:xfrm>
            <a:custGeom>
              <a:rect b="b" l="l" r="r" t="t"/>
              <a:pathLst>
                <a:path extrusionOk="0" fill="none" h="16265" w="13396">
                  <a:moveTo>
                    <a:pt x="13395" y="501"/>
                  </a:moveTo>
                  <a:cubicBezTo>
                    <a:pt x="13395" y="501"/>
                    <a:pt x="13002" y="1"/>
                    <a:pt x="12443" y="501"/>
                  </a:cubicBezTo>
                  <a:cubicBezTo>
                    <a:pt x="12276" y="632"/>
                    <a:pt x="11597" y="1299"/>
                    <a:pt x="10704" y="2180"/>
                  </a:cubicBezTo>
                  <a:cubicBezTo>
                    <a:pt x="9061" y="3811"/>
                    <a:pt x="6716" y="6144"/>
                    <a:pt x="5585" y="7276"/>
                  </a:cubicBezTo>
                  <a:cubicBezTo>
                    <a:pt x="5156" y="7716"/>
                    <a:pt x="4763" y="8192"/>
                    <a:pt x="4430" y="8704"/>
                  </a:cubicBezTo>
                  <a:lnTo>
                    <a:pt x="1" y="16265"/>
                  </a:lnTo>
                </a:path>
              </a:pathLst>
            </a:custGeom>
            <a:noFill/>
            <a:ln cap="flat" cmpd="sng" w="5350">
              <a:solidFill>
                <a:schemeClr val="dk1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6"/>
            <p:cNvSpPr/>
            <p:nvPr/>
          </p:nvSpPr>
          <p:spPr>
            <a:xfrm>
              <a:off x="4227620" y="2321862"/>
              <a:ext cx="35399" cy="30697"/>
            </a:xfrm>
            <a:custGeom>
              <a:rect b="b" l="l" r="r" t="t"/>
              <a:pathLst>
                <a:path extrusionOk="0" fill="none" h="2572" w="2966">
                  <a:moveTo>
                    <a:pt x="1525" y="2346"/>
                  </a:moveTo>
                  <a:lnTo>
                    <a:pt x="584" y="1846"/>
                  </a:lnTo>
                  <a:cubicBezTo>
                    <a:pt x="155" y="1619"/>
                    <a:pt x="1" y="1096"/>
                    <a:pt x="215" y="679"/>
                  </a:cubicBezTo>
                  <a:lnTo>
                    <a:pt x="263" y="584"/>
                  </a:lnTo>
                  <a:cubicBezTo>
                    <a:pt x="489" y="167"/>
                    <a:pt x="1013" y="0"/>
                    <a:pt x="1441" y="226"/>
                  </a:cubicBezTo>
                  <a:lnTo>
                    <a:pt x="2382" y="726"/>
                  </a:lnTo>
                  <a:cubicBezTo>
                    <a:pt x="2811" y="953"/>
                    <a:pt x="2965" y="1477"/>
                    <a:pt x="2751" y="1905"/>
                  </a:cubicBezTo>
                  <a:lnTo>
                    <a:pt x="2703" y="1989"/>
                  </a:lnTo>
                  <a:cubicBezTo>
                    <a:pt x="2477" y="2405"/>
                    <a:pt x="1953" y="2572"/>
                    <a:pt x="1525" y="2346"/>
                  </a:cubicBezTo>
                  <a:close/>
                </a:path>
              </a:pathLst>
            </a:custGeom>
            <a:noFill/>
            <a:ln cap="flat" cmpd="sng" w="5350">
              <a:solidFill>
                <a:schemeClr val="dk1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6"/>
            <p:cNvSpPr/>
            <p:nvPr/>
          </p:nvSpPr>
          <p:spPr>
            <a:xfrm>
              <a:off x="4226343" y="2140963"/>
              <a:ext cx="30136" cy="29288"/>
            </a:xfrm>
            <a:custGeom>
              <a:rect b="b" l="l" r="r" t="t"/>
              <a:pathLst>
                <a:path extrusionOk="0" fill="none" h="2454" w="2525">
                  <a:moveTo>
                    <a:pt x="1370" y="1"/>
                  </a:moveTo>
                  <a:cubicBezTo>
                    <a:pt x="1394" y="12"/>
                    <a:pt x="1405" y="36"/>
                    <a:pt x="1429" y="60"/>
                  </a:cubicBezTo>
                  <a:lnTo>
                    <a:pt x="2191" y="810"/>
                  </a:lnTo>
                  <a:cubicBezTo>
                    <a:pt x="2525" y="1155"/>
                    <a:pt x="2525" y="1703"/>
                    <a:pt x="2191" y="2037"/>
                  </a:cubicBezTo>
                  <a:lnTo>
                    <a:pt x="2120" y="2108"/>
                  </a:lnTo>
                  <a:cubicBezTo>
                    <a:pt x="1775" y="2453"/>
                    <a:pt x="1227" y="2453"/>
                    <a:pt x="893" y="2108"/>
                  </a:cubicBezTo>
                  <a:lnTo>
                    <a:pt x="131" y="1358"/>
                  </a:lnTo>
                  <a:cubicBezTo>
                    <a:pt x="84" y="1298"/>
                    <a:pt x="36" y="1239"/>
                    <a:pt x="0" y="1179"/>
                  </a:cubicBezTo>
                </a:path>
              </a:pathLst>
            </a:custGeom>
            <a:noFill/>
            <a:ln cap="flat" cmpd="sng" w="5350">
              <a:solidFill>
                <a:schemeClr val="dk1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6"/>
            <p:cNvSpPr/>
            <p:nvPr/>
          </p:nvSpPr>
          <p:spPr>
            <a:xfrm>
              <a:off x="4217391" y="2103738"/>
              <a:ext cx="27439" cy="25159"/>
            </a:xfrm>
            <a:custGeom>
              <a:rect b="b" l="l" r="r" t="t"/>
              <a:pathLst>
                <a:path extrusionOk="0" fill="none" h="2108" w="2299">
                  <a:moveTo>
                    <a:pt x="1477" y="0"/>
                  </a:moveTo>
                  <a:lnTo>
                    <a:pt x="1953" y="476"/>
                  </a:lnTo>
                  <a:cubicBezTo>
                    <a:pt x="2298" y="810"/>
                    <a:pt x="2298" y="1357"/>
                    <a:pt x="1953" y="1703"/>
                  </a:cubicBezTo>
                  <a:lnTo>
                    <a:pt x="1882" y="1774"/>
                  </a:lnTo>
                  <a:cubicBezTo>
                    <a:pt x="1548" y="2108"/>
                    <a:pt x="1001" y="2108"/>
                    <a:pt x="655" y="1774"/>
                  </a:cubicBezTo>
                  <a:lnTo>
                    <a:pt x="0" y="1084"/>
                  </a:lnTo>
                </a:path>
              </a:pathLst>
            </a:custGeom>
            <a:noFill/>
            <a:ln cap="flat" cmpd="sng" w="5350">
              <a:solidFill>
                <a:schemeClr val="dk1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6"/>
            <p:cNvSpPr/>
            <p:nvPr/>
          </p:nvSpPr>
          <p:spPr>
            <a:xfrm>
              <a:off x="3899514" y="2521260"/>
              <a:ext cx="250110" cy="220356"/>
            </a:xfrm>
            <a:custGeom>
              <a:rect b="b" l="l" r="r" t="t"/>
              <a:pathLst>
                <a:path extrusionOk="0" h="18463" w="20956">
                  <a:moveTo>
                    <a:pt x="6286" y="1"/>
                  </a:moveTo>
                  <a:cubicBezTo>
                    <a:pt x="5913" y="1"/>
                    <a:pt x="5566" y="241"/>
                    <a:pt x="5441" y="605"/>
                  </a:cubicBezTo>
                  <a:lnTo>
                    <a:pt x="4298" y="3129"/>
                  </a:lnTo>
                  <a:lnTo>
                    <a:pt x="3346" y="5213"/>
                  </a:lnTo>
                  <a:lnTo>
                    <a:pt x="2477" y="7094"/>
                  </a:lnTo>
                  <a:lnTo>
                    <a:pt x="1524" y="9177"/>
                  </a:lnTo>
                  <a:lnTo>
                    <a:pt x="143" y="12202"/>
                  </a:lnTo>
                  <a:cubicBezTo>
                    <a:pt x="0" y="12666"/>
                    <a:pt x="250" y="13166"/>
                    <a:pt x="703" y="13321"/>
                  </a:cubicBezTo>
                  <a:lnTo>
                    <a:pt x="17514" y="18417"/>
                  </a:lnTo>
                  <a:cubicBezTo>
                    <a:pt x="17607" y="18448"/>
                    <a:pt x="17702" y="18462"/>
                    <a:pt x="17795" y="18462"/>
                  </a:cubicBezTo>
                  <a:cubicBezTo>
                    <a:pt x="18165" y="18462"/>
                    <a:pt x="18510" y="18228"/>
                    <a:pt x="18633" y="17857"/>
                  </a:cubicBezTo>
                  <a:lnTo>
                    <a:pt x="19145" y="14976"/>
                  </a:lnTo>
                  <a:lnTo>
                    <a:pt x="19550" y="12713"/>
                  </a:lnTo>
                  <a:lnTo>
                    <a:pt x="19907" y="10666"/>
                  </a:lnTo>
                  <a:lnTo>
                    <a:pt x="20312" y="8403"/>
                  </a:lnTo>
                  <a:lnTo>
                    <a:pt x="20800" y="5689"/>
                  </a:lnTo>
                  <a:cubicBezTo>
                    <a:pt x="20955" y="5224"/>
                    <a:pt x="20693" y="4724"/>
                    <a:pt x="20241" y="4570"/>
                  </a:cubicBezTo>
                  <a:lnTo>
                    <a:pt x="6560" y="45"/>
                  </a:lnTo>
                  <a:cubicBezTo>
                    <a:pt x="6469" y="15"/>
                    <a:pt x="6377" y="1"/>
                    <a:pt x="6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6"/>
            <p:cNvSpPr/>
            <p:nvPr/>
          </p:nvSpPr>
          <p:spPr>
            <a:xfrm>
              <a:off x="3939437" y="2558592"/>
              <a:ext cx="202513" cy="89966"/>
            </a:xfrm>
            <a:custGeom>
              <a:rect b="b" l="l" r="r" t="t"/>
              <a:pathLst>
                <a:path extrusionOk="0" h="7538" w="16968">
                  <a:moveTo>
                    <a:pt x="953" y="1"/>
                  </a:moveTo>
                  <a:lnTo>
                    <a:pt x="1" y="2085"/>
                  </a:lnTo>
                  <a:lnTo>
                    <a:pt x="16562" y="7538"/>
                  </a:lnTo>
                  <a:lnTo>
                    <a:pt x="16967" y="5275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6"/>
            <p:cNvSpPr/>
            <p:nvPr/>
          </p:nvSpPr>
          <p:spPr>
            <a:xfrm>
              <a:off x="3917703" y="2605915"/>
              <a:ext cx="215152" cy="94084"/>
            </a:xfrm>
            <a:custGeom>
              <a:rect b="b" l="l" r="r" t="t"/>
              <a:pathLst>
                <a:path extrusionOk="0" h="7883" w="18027">
                  <a:moveTo>
                    <a:pt x="953" y="1"/>
                  </a:moveTo>
                  <a:lnTo>
                    <a:pt x="0" y="2084"/>
                  </a:lnTo>
                  <a:lnTo>
                    <a:pt x="17621" y="7883"/>
                  </a:lnTo>
                  <a:lnTo>
                    <a:pt x="18026" y="5620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339" name="Google Shape;339;p2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817528" y="2097812"/>
              <a:ext cx="456999" cy="77896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40" name="Google Shape;340;p26"/>
          <p:cNvGrpSpPr/>
          <p:nvPr/>
        </p:nvGrpSpPr>
        <p:grpSpPr>
          <a:xfrm>
            <a:off x="304810" y="4164437"/>
            <a:ext cx="620554" cy="201452"/>
            <a:chOff x="2065129" y="1137027"/>
            <a:chExt cx="222397" cy="72195"/>
          </a:xfrm>
        </p:grpSpPr>
        <p:sp>
          <p:nvSpPr>
            <p:cNvPr id="341" name="Google Shape;341;p26"/>
            <p:cNvSpPr/>
            <p:nvPr/>
          </p:nvSpPr>
          <p:spPr>
            <a:xfrm>
              <a:off x="2143136" y="1137027"/>
              <a:ext cx="72207" cy="72195"/>
            </a:xfrm>
            <a:custGeom>
              <a:rect b="b" l="l" r="r" t="t"/>
              <a:pathLst>
                <a:path extrusionOk="0" h="6049" w="6050">
                  <a:moveTo>
                    <a:pt x="3025" y="0"/>
                  </a:moveTo>
                  <a:lnTo>
                    <a:pt x="2215" y="2215"/>
                  </a:lnTo>
                  <a:lnTo>
                    <a:pt x="1" y="3024"/>
                  </a:lnTo>
                  <a:lnTo>
                    <a:pt x="2227" y="3834"/>
                  </a:lnTo>
                  <a:lnTo>
                    <a:pt x="3037" y="6048"/>
                  </a:lnTo>
                  <a:lnTo>
                    <a:pt x="3835" y="3834"/>
                  </a:lnTo>
                  <a:lnTo>
                    <a:pt x="6049" y="3024"/>
                  </a:lnTo>
                  <a:lnTo>
                    <a:pt x="3835" y="2215"/>
                  </a:lnTo>
                  <a:lnTo>
                    <a:pt x="30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26"/>
            <p:cNvSpPr/>
            <p:nvPr/>
          </p:nvSpPr>
          <p:spPr>
            <a:xfrm>
              <a:off x="2215331" y="1137027"/>
              <a:ext cx="72195" cy="72052"/>
            </a:xfrm>
            <a:custGeom>
              <a:rect b="b" l="l" r="r" t="t"/>
              <a:pathLst>
                <a:path extrusionOk="0" fill="none" h="6037" w="6049">
                  <a:moveTo>
                    <a:pt x="2215" y="3822"/>
                  </a:moveTo>
                  <a:lnTo>
                    <a:pt x="3024" y="6037"/>
                  </a:lnTo>
                  <a:lnTo>
                    <a:pt x="3834" y="3822"/>
                  </a:lnTo>
                  <a:lnTo>
                    <a:pt x="6049" y="3012"/>
                  </a:lnTo>
                  <a:lnTo>
                    <a:pt x="3834" y="2215"/>
                  </a:lnTo>
                  <a:lnTo>
                    <a:pt x="3024" y="0"/>
                  </a:lnTo>
                  <a:lnTo>
                    <a:pt x="2215" y="2215"/>
                  </a:lnTo>
                  <a:lnTo>
                    <a:pt x="0" y="3024"/>
                  </a:lnTo>
                  <a:close/>
                </a:path>
              </a:pathLst>
            </a:custGeom>
            <a:solidFill>
              <a:schemeClr val="dk1"/>
            </a:solidFill>
            <a:ln cap="flat" cmpd="sng" w="5650">
              <a:solidFill>
                <a:schemeClr val="dk1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26"/>
            <p:cNvSpPr/>
            <p:nvPr/>
          </p:nvSpPr>
          <p:spPr>
            <a:xfrm>
              <a:off x="2065129" y="1137158"/>
              <a:ext cx="72052" cy="72064"/>
            </a:xfrm>
            <a:custGeom>
              <a:rect b="b" l="l" r="r" t="t"/>
              <a:pathLst>
                <a:path extrusionOk="0" fill="none" h="6038" w="6037">
                  <a:moveTo>
                    <a:pt x="2215" y="3835"/>
                  </a:moveTo>
                  <a:lnTo>
                    <a:pt x="3025" y="6037"/>
                  </a:lnTo>
                  <a:lnTo>
                    <a:pt x="3822" y="3823"/>
                  </a:lnTo>
                  <a:lnTo>
                    <a:pt x="6037" y="3013"/>
                  </a:lnTo>
                  <a:lnTo>
                    <a:pt x="3822" y="2216"/>
                  </a:lnTo>
                  <a:lnTo>
                    <a:pt x="3013" y="1"/>
                  </a:lnTo>
                  <a:lnTo>
                    <a:pt x="2215" y="2216"/>
                  </a:lnTo>
                  <a:lnTo>
                    <a:pt x="0" y="3025"/>
                  </a:lnTo>
                  <a:close/>
                </a:path>
              </a:pathLst>
            </a:custGeom>
            <a:solidFill>
              <a:schemeClr val="dk1"/>
            </a:solidFill>
            <a:ln cap="flat" cmpd="sng" w="5650">
              <a:solidFill>
                <a:schemeClr val="dk1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4" name="Google Shape;344;p26"/>
          <p:cNvGrpSpPr/>
          <p:nvPr/>
        </p:nvGrpSpPr>
        <p:grpSpPr>
          <a:xfrm>
            <a:off x="8011454" y="3095579"/>
            <a:ext cx="570386" cy="572685"/>
            <a:chOff x="3152676" y="3329916"/>
            <a:chExt cx="540548" cy="542778"/>
          </a:xfrm>
        </p:grpSpPr>
        <p:sp>
          <p:nvSpPr>
            <p:cNvPr id="345" name="Google Shape;345;p26"/>
            <p:cNvSpPr/>
            <p:nvPr/>
          </p:nvSpPr>
          <p:spPr>
            <a:xfrm>
              <a:off x="3154902" y="3329916"/>
              <a:ext cx="537863" cy="537863"/>
            </a:xfrm>
            <a:custGeom>
              <a:rect b="b" l="l" r="r" t="t"/>
              <a:pathLst>
                <a:path extrusionOk="0" h="45066" w="45066">
                  <a:moveTo>
                    <a:pt x="22527" y="1"/>
                  </a:moveTo>
                  <a:cubicBezTo>
                    <a:pt x="14609" y="1"/>
                    <a:pt x="7644" y="4085"/>
                    <a:pt x="3620" y="10264"/>
                  </a:cubicBezTo>
                  <a:cubicBezTo>
                    <a:pt x="3346" y="10705"/>
                    <a:pt x="3072" y="11145"/>
                    <a:pt x="2822" y="11598"/>
                  </a:cubicBezTo>
                  <a:cubicBezTo>
                    <a:pt x="1024" y="14836"/>
                    <a:pt x="0" y="18563"/>
                    <a:pt x="0" y="22539"/>
                  </a:cubicBezTo>
                  <a:cubicBezTo>
                    <a:pt x="0" y="25849"/>
                    <a:pt x="715" y="28993"/>
                    <a:pt x="1989" y="31814"/>
                  </a:cubicBezTo>
                  <a:cubicBezTo>
                    <a:pt x="2155" y="32172"/>
                    <a:pt x="2322" y="32529"/>
                    <a:pt x="2501" y="32874"/>
                  </a:cubicBezTo>
                  <a:cubicBezTo>
                    <a:pt x="3703" y="35196"/>
                    <a:pt x="5299" y="37279"/>
                    <a:pt x="7192" y="39041"/>
                  </a:cubicBezTo>
                  <a:cubicBezTo>
                    <a:pt x="7370" y="39208"/>
                    <a:pt x="7549" y="39375"/>
                    <a:pt x="7739" y="39542"/>
                  </a:cubicBezTo>
                  <a:cubicBezTo>
                    <a:pt x="9466" y="41042"/>
                    <a:pt x="11418" y="42280"/>
                    <a:pt x="13538" y="43209"/>
                  </a:cubicBezTo>
                  <a:cubicBezTo>
                    <a:pt x="13871" y="43340"/>
                    <a:pt x="14205" y="43482"/>
                    <a:pt x="14538" y="43613"/>
                  </a:cubicBezTo>
                  <a:cubicBezTo>
                    <a:pt x="17014" y="44554"/>
                    <a:pt x="19717" y="45066"/>
                    <a:pt x="22527" y="45066"/>
                  </a:cubicBezTo>
                  <a:cubicBezTo>
                    <a:pt x="23265" y="45066"/>
                    <a:pt x="23980" y="45030"/>
                    <a:pt x="24694" y="44959"/>
                  </a:cubicBezTo>
                  <a:cubicBezTo>
                    <a:pt x="25396" y="44899"/>
                    <a:pt x="26099" y="44792"/>
                    <a:pt x="26778" y="44661"/>
                  </a:cubicBezTo>
                  <a:cubicBezTo>
                    <a:pt x="36553" y="42804"/>
                    <a:pt x="44089" y="34624"/>
                    <a:pt x="44970" y="24528"/>
                  </a:cubicBezTo>
                  <a:cubicBezTo>
                    <a:pt x="45006" y="24147"/>
                    <a:pt x="45030" y="23754"/>
                    <a:pt x="45042" y="23361"/>
                  </a:cubicBezTo>
                  <a:cubicBezTo>
                    <a:pt x="45054" y="23087"/>
                    <a:pt x="45066" y="22813"/>
                    <a:pt x="45066" y="22539"/>
                  </a:cubicBezTo>
                  <a:cubicBezTo>
                    <a:pt x="45066" y="16610"/>
                    <a:pt x="42780" y="11229"/>
                    <a:pt x="39041" y="7204"/>
                  </a:cubicBezTo>
                  <a:cubicBezTo>
                    <a:pt x="38839" y="6978"/>
                    <a:pt x="38624" y="6764"/>
                    <a:pt x="38410" y="6549"/>
                  </a:cubicBezTo>
                  <a:cubicBezTo>
                    <a:pt x="34707" y="2870"/>
                    <a:pt x="29742" y="477"/>
                    <a:pt x="24218" y="60"/>
                  </a:cubicBezTo>
                  <a:cubicBezTo>
                    <a:pt x="23753" y="37"/>
                    <a:pt x="23289" y="13"/>
                    <a:pt x="228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46" name="Google Shape;346;p26"/>
            <p:cNvGrpSpPr/>
            <p:nvPr/>
          </p:nvGrpSpPr>
          <p:grpSpPr>
            <a:xfrm>
              <a:off x="3178629" y="3329916"/>
              <a:ext cx="513849" cy="536586"/>
              <a:chOff x="3178629" y="3329916"/>
              <a:chExt cx="513849" cy="536586"/>
            </a:xfrm>
          </p:grpSpPr>
          <p:sp>
            <p:nvSpPr>
              <p:cNvPr id="347" name="Google Shape;347;p26"/>
              <p:cNvSpPr/>
              <p:nvPr/>
            </p:nvSpPr>
            <p:spPr>
              <a:xfrm>
                <a:off x="3178629" y="3608717"/>
                <a:ext cx="513849" cy="157041"/>
              </a:xfrm>
              <a:custGeom>
                <a:rect b="b" l="l" r="r" t="t"/>
                <a:pathLst>
                  <a:path extrusionOk="0" h="13158" w="43054">
                    <a:moveTo>
                      <a:pt x="43054" y="1"/>
                    </a:moveTo>
                    <a:cubicBezTo>
                      <a:pt x="36434" y="7859"/>
                      <a:pt x="26671" y="12455"/>
                      <a:pt x="16277" y="12455"/>
                    </a:cubicBezTo>
                    <a:cubicBezTo>
                      <a:pt x="15169" y="12455"/>
                      <a:pt x="14086" y="12407"/>
                      <a:pt x="13002" y="12300"/>
                    </a:cubicBezTo>
                    <a:cubicBezTo>
                      <a:pt x="12740" y="12276"/>
                      <a:pt x="12490" y="12252"/>
                      <a:pt x="12240" y="12229"/>
                    </a:cubicBezTo>
                    <a:cubicBezTo>
                      <a:pt x="11300" y="12122"/>
                      <a:pt x="10383" y="11979"/>
                      <a:pt x="9466" y="11788"/>
                    </a:cubicBezTo>
                    <a:cubicBezTo>
                      <a:pt x="9204" y="11741"/>
                      <a:pt x="8954" y="11693"/>
                      <a:pt x="8704" y="11633"/>
                    </a:cubicBezTo>
                    <a:cubicBezTo>
                      <a:pt x="8133" y="11514"/>
                      <a:pt x="7573" y="11371"/>
                      <a:pt x="7013" y="11217"/>
                    </a:cubicBezTo>
                    <a:cubicBezTo>
                      <a:pt x="6775" y="11157"/>
                      <a:pt x="6537" y="11086"/>
                      <a:pt x="6287" y="11014"/>
                    </a:cubicBezTo>
                    <a:cubicBezTo>
                      <a:pt x="4120" y="10371"/>
                      <a:pt x="2013" y="9514"/>
                      <a:pt x="1" y="8454"/>
                    </a:cubicBezTo>
                    <a:lnTo>
                      <a:pt x="1" y="8454"/>
                    </a:lnTo>
                    <a:lnTo>
                      <a:pt x="513" y="9514"/>
                    </a:lnTo>
                    <a:cubicBezTo>
                      <a:pt x="2382" y="10431"/>
                      <a:pt x="4323" y="11181"/>
                      <a:pt x="6323" y="11764"/>
                    </a:cubicBezTo>
                    <a:cubicBezTo>
                      <a:pt x="6561" y="11836"/>
                      <a:pt x="6811" y="11895"/>
                      <a:pt x="7049" y="11967"/>
                    </a:cubicBezTo>
                    <a:cubicBezTo>
                      <a:pt x="7656" y="12122"/>
                      <a:pt x="8264" y="12264"/>
                      <a:pt x="8883" y="12395"/>
                    </a:cubicBezTo>
                    <a:cubicBezTo>
                      <a:pt x="9133" y="12455"/>
                      <a:pt x="9395" y="12503"/>
                      <a:pt x="9645" y="12550"/>
                    </a:cubicBezTo>
                    <a:cubicBezTo>
                      <a:pt x="10573" y="12729"/>
                      <a:pt x="11514" y="12860"/>
                      <a:pt x="12455" y="12955"/>
                    </a:cubicBezTo>
                    <a:cubicBezTo>
                      <a:pt x="12717" y="12991"/>
                      <a:pt x="12979" y="13014"/>
                      <a:pt x="13240" y="13038"/>
                    </a:cubicBezTo>
                    <a:cubicBezTo>
                      <a:pt x="14241" y="13122"/>
                      <a:pt x="15253" y="13157"/>
                      <a:pt x="16277" y="13157"/>
                    </a:cubicBezTo>
                    <a:cubicBezTo>
                      <a:pt x="26564" y="13157"/>
                      <a:pt x="36243" y="8752"/>
                      <a:pt x="42982" y="1168"/>
                    </a:cubicBezTo>
                    <a:lnTo>
                      <a:pt x="4305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" name="Google Shape;348;p26"/>
              <p:cNvSpPr/>
              <p:nvPr/>
            </p:nvSpPr>
            <p:spPr>
              <a:xfrm>
                <a:off x="3319736" y="3408078"/>
                <a:ext cx="301120" cy="458423"/>
              </a:xfrm>
              <a:custGeom>
                <a:rect b="b" l="l" r="r" t="t"/>
                <a:pathLst>
                  <a:path extrusionOk="0" h="38410" w="25230">
                    <a:moveTo>
                      <a:pt x="24599" y="0"/>
                    </a:moveTo>
                    <a:cubicBezTo>
                      <a:pt x="19182" y="620"/>
                      <a:pt x="14026" y="2822"/>
                      <a:pt x="9835" y="6370"/>
                    </a:cubicBezTo>
                    <a:cubicBezTo>
                      <a:pt x="3870" y="11407"/>
                      <a:pt x="108" y="18800"/>
                      <a:pt x="13" y="25658"/>
                    </a:cubicBezTo>
                    <a:cubicBezTo>
                      <a:pt x="1" y="26837"/>
                      <a:pt x="132" y="27968"/>
                      <a:pt x="417" y="29040"/>
                    </a:cubicBezTo>
                    <a:cubicBezTo>
                      <a:pt x="477" y="29278"/>
                      <a:pt x="560" y="29528"/>
                      <a:pt x="632" y="29766"/>
                    </a:cubicBezTo>
                    <a:cubicBezTo>
                      <a:pt x="1715" y="33004"/>
                      <a:pt x="4168" y="35648"/>
                      <a:pt x="7728" y="37291"/>
                    </a:cubicBezTo>
                    <a:cubicBezTo>
                      <a:pt x="8716" y="37755"/>
                      <a:pt x="9776" y="38124"/>
                      <a:pt x="10883" y="38410"/>
                    </a:cubicBezTo>
                    <a:lnTo>
                      <a:pt x="12967" y="38112"/>
                    </a:lnTo>
                    <a:cubicBezTo>
                      <a:pt x="11169" y="37838"/>
                      <a:pt x="9514" y="37350"/>
                      <a:pt x="8025" y="36648"/>
                    </a:cubicBezTo>
                    <a:cubicBezTo>
                      <a:pt x="4763" y="35148"/>
                      <a:pt x="2489" y="32754"/>
                      <a:pt x="1417" y="29849"/>
                    </a:cubicBezTo>
                    <a:cubicBezTo>
                      <a:pt x="1334" y="29611"/>
                      <a:pt x="1251" y="29361"/>
                      <a:pt x="1179" y="29111"/>
                    </a:cubicBezTo>
                    <a:cubicBezTo>
                      <a:pt x="858" y="28028"/>
                      <a:pt x="703" y="26873"/>
                      <a:pt x="727" y="25670"/>
                    </a:cubicBezTo>
                    <a:cubicBezTo>
                      <a:pt x="810" y="19015"/>
                      <a:pt x="4477" y="11823"/>
                      <a:pt x="10288" y="6906"/>
                    </a:cubicBezTo>
                    <a:cubicBezTo>
                      <a:pt x="14514" y="3334"/>
                      <a:pt x="19741" y="1155"/>
                      <a:pt x="25230" y="655"/>
                    </a:cubicBezTo>
                    <a:cubicBezTo>
                      <a:pt x="25028" y="429"/>
                      <a:pt x="24813" y="215"/>
                      <a:pt x="245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" name="Google Shape;349;p26"/>
              <p:cNvSpPr/>
              <p:nvPr/>
            </p:nvSpPr>
            <p:spPr>
              <a:xfrm>
                <a:off x="3271996" y="3329916"/>
                <a:ext cx="171948" cy="520533"/>
              </a:xfrm>
              <a:custGeom>
                <a:rect b="b" l="l" r="r" t="t"/>
                <a:pathLst>
                  <a:path extrusionOk="0" h="43614" w="14407">
                    <a:moveTo>
                      <a:pt x="13014" y="1"/>
                    </a:moveTo>
                    <a:cubicBezTo>
                      <a:pt x="9251" y="2120"/>
                      <a:pt x="6287" y="5013"/>
                      <a:pt x="4179" y="8609"/>
                    </a:cubicBezTo>
                    <a:cubicBezTo>
                      <a:pt x="1405" y="13324"/>
                      <a:pt x="0" y="19480"/>
                      <a:pt x="0" y="26885"/>
                    </a:cubicBezTo>
                    <a:cubicBezTo>
                      <a:pt x="0" y="29636"/>
                      <a:pt x="298" y="32350"/>
                      <a:pt x="881" y="34993"/>
                    </a:cubicBezTo>
                    <a:cubicBezTo>
                      <a:pt x="941" y="35255"/>
                      <a:pt x="1000" y="35505"/>
                      <a:pt x="1060" y="35755"/>
                    </a:cubicBezTo>
                    <a:cubicBezTo>
                      <a:pt x="1679" y="38327"/>
                      <a:pt x="2572" y="40827"/>
                      <a:pt x="3727" y="43209"/>
                    </a:cubicBezTo>
                    <a:cubicBezTo>
                      <a:pt x="4060" y="43352"/>
                      <a:pt x="4394" y="43482"/>
                      <a:pt x="4727" y="43613"/>
                    </a:cubicBezTo>
                    <a:cubicBezTo>
                      <a:pt x="3465" y="41161"/>
                      <a:pt x="2500" y="38577"/>
                      <a:pt x="1822" y="35910"/>
                    </a:cubicBezTo>
                    <a:cubicBezTo>
                      <a:pt x="1762" y="35660"/>
                      <a:pt x="1703" y="35410"/>
                      <a:pt x="1643" y="35148"/>
                    </a:cubicBezTo>
                    <a:cubicBezTo>
                      <a:pt x="1024" y="32469"/>
                      <a:pt x="714" y="29695"/>
                      <a:pt x="714" y="26885"/>
                    </a:cubicBezTo>
                    <a:cubicBezTo>
                      <a:pt x="714" y="13503"/>
                      <a:pt x="5191" y="4704"/>
                      <a:pt x="14407" y="60"/>
                    </a:cubicBezTo>
                    <a:lnTo>
                      <a:pt x="1301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" name="Google Shape;350;p26"/>
              <p:cNvSpPr/>
              <p:nvPr/>
            </p:nvSpPr>
            <p:spPr>
              <a:xfrm>
                <a:off x="3184596" y="3452417"/>
                <a:ext cx="79738" cy="349290"/>
              </a:xfrm>
              <a:custGeom>
                <a:rect b="b" l="l" r="r" t="t"/>
                <a:pathLst>
                  <a:path extrusionOk="0" h="29266" w="6681">
                    <a:moveTo>
                      <a:pt x="1144" y="0"/>
                    </a:moveTo>
                    <a:lnTo>
                      <a:pt x="334" y="1334"/>
                    </a:lnTo>
                    <a:cubicBezTo>
                      <a:pt x="1" y="7882"/>
                      <a:pt x="1489" y="11478"/>
                      <a:pt x="3168" y="15514"/>
                    </a:cubicBezTo>
                    <a:cubicBezTo>
                      <a:pt x="3287" y="15788"/>
                      <a:pt x="3394" y="16062"/>
                      <a:pt x="3513" y="16335"/>
                    </a:cubicBezTo>
                    <a:cubicBezTo>
                      <a:pt x="5275" y="20622"/>
                      <a:pt x="5692" y="23051"/>
                      <a:pt x="5787" y="24110"/>
                    </a:cubicBezTo>
                    <a:cubicBezTo>
                      <a:pt x="5835" y="24539"/>
                      <a:pt x="5811" y="24741"/>
                      <a:pt x="5811" y="24753"/>
                    </a:cubicBezTo>
                    <a:lnTo>
                      <a:pt x="5811" y="24789"/>
                    </a:lnTo>
                    <a:lnTo>
                      <a:pt x="5823" y="24837"/>
                    </a:lnTo>
                    <a:cubicBezTo>
                      <a:pt x="5823" y="24837"/>
                      <a:pt x="5823" y="24848"/>
                      <a:pt x="5823" y="24860"/>
                    </a:cubicBezTo>
                    <a:cubicBezTo>
                      <a:pt x="5847" y="25075"/>
                      <a:pt x="6109" y="27218"/>
                      <a:pt x="5263" y="28301"/>
                    </a:cubicBezTo>
                    <a:cubicBezTo>
                      <a:pt x="5109" y="28516"/>
                      <a:pt x="4918" y="28670"/>
                      <a:pt x="4704" y="28777"/>
                    </a:cubicBezTo>
                    <a:lnTo>
                      <a:pt x="5251" y="29266"/>
                    </a:lnTo>
                    <a:cubicBezTo>
                      <a:pt x="5466" y="29135"/>
                      <a:pt x="5668" y="28956"/>
                      <a:pt x="5835" y="28742"/>
                    </a:cubicBezTo>
                    <a:cubicBezTo>
                      <a:pt x="6680" y="27623"/>
                      <a:pt x="6621" y="25801"/>
                      <a:pt x="6561" y="25063"/>
                    </a:cubicBezTo>
                    <a:cubicBezTo>
                      <a:pt x="6549" y="24920"/>
                      <a:pt x="6537" y="24825"/>
                      <a:pt x="6525" y="24765"/>
                    </a:cubicBezTo>
                    <a:cubicBezTo>
                      <a:pt x="6525" y="24694"/>
                      <a:pt x="6537" y="24551"/>
                      <a:pt x="6525" y="24313"/>
                    </a:cubicBezTo>
                    <a:cubicBezTo>
                      <a:pt x="6466" y="23324"/>
                      <a:pt x="6109" y="20800"/>
                      <a:pt x="4168" y="16074"/>
                    </a:cubicBezTo>
                    <a:cubicBezTo>
                      <a:pt x="4049" y="15788"/>
                      <a:pt x="3942" y="15514"/>
                      <a:pt x="3823" y="15240"/>
                    </a:cubicBezTo>
                    <a:cubicBezTo>
                      <a:pt x="2072" y="11013"/>
                      <a:pt x="525" y="7287"/>
                      <a:pt x="11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id="351" name="Google Shape;351;p2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>
              <a:off x="3152676" y="3332453"/>
              <a:ext cx="540548" cy="54024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52" name="Google Shape;352;p26"/>
          <p:cNvGrpSpPr/>
          <p:nvPr/>
        </p:nvGrpSpPr>
        <p:grpSpPr>
          <a:xfrm flipH="1">
            <a:off x="6935664" y="3908852"/>
            <a:ext cx="1020068" cy="1024221"/>
            <a:chOff x="3152676" y="3329916"/>
            <a:chExt cx="540548" cy="542778"/>
          </a:xfrm>
        </p:grpSpPr>
        <p:sp>
          <p:nvSpPr>
            <p:cNvPr id="353" name="Google Shape;353;p26"/>
            <p:cNvSpPr/>
            <p:nvPr/>
          </p:nvSpPr>
          <p:spPr>
            <a:xfrm>
              <a:off x="3154902" y="3329916"/>
              <a:ext cx="537863" cy="537863"/>
            </a:xfrm>
            <a:custGeom>
              <a:rect b="b" l="l" r="r" t="t"/>
              <a:pathLst>
                <a:path extrusionOk="0" h="45066" w="45066">
                  <a:moveTo>
                    <a:pt x="22527" y="1"/>
                  </a:moveTo>
                  <a:cubicBezTo>
                    <a:pt x="14609" y="1"/>
                    <a:pt x="7644" y="4085"/>
                    <a:pt x="3620" y="10264"/>
                  </a:cubicBezTo>
                  <a:cubicBezTo>
                    <a:pt x="3346" y="10705"/>
                    <a:pt x="3072" y="11145"/>
                    <a:pt x="2822" y="11598"/>
                  </a:cubicBezTo>
                  <a:cubicBezTo>
                    <a:pt x="1024" y="14836"/>
                    <a:pt x="0" y="18563"/>
                    <a:pt x="0" y="22539"/>
                  </a:cubicBezTo>
                  <a:cubicBezTo>
                    <a:pt x="0" y="25849"/>
                    <a:pt x="715" y="28993"/>
                    <a:pt x="1989" y="31814"/>
                  </a:cubicBezTo>
                  <a:cubicBezTo>
                    <a:pt x="2155" y="32172"/>
                    <a:pt x="2322" y="32529"/>
                    <a:pt x="2501" y="32874"/>
                  </a:cubicBezTo>
                  <a:cubicBezTo>
                    <a:pt x="3703" y="35196"/>
                    <a:pt x="5299" y="37279"/>
                    <a:pt x="7192" y="39041"/>
                  </a:cubicBezTo>
                  <a:cubicBezTo>
                    <a:pt x="7370" y="39208"/>
                    <a:pt x="7549" y="39375"/>
                    <a:pt x="7739" y="39542"/>
                  </a:cubicBezTo>
                  <a:cubicBezTo>
                    <a:pt x="9466" y="41042"/>
                    <a:pt x="11418" y="42280"/>
                    <a:pt x="13538" y="43209"/>
                  </a:cubicBezTo>
                  <a:cubicBezTo>
                    <a:pt x="13871" y="43340"/>
                    <a:pt x="14205" y="43482"/>
                    <a:pt x="14538" y="43613"/>
                  </a:cubicBezTo>
                  <a:cubicBezTo>
                    <a:pt x="17014" y="44554"/>
                    <a:pt x="19717" y="45066"/>
                    <a:pt x="22527" y="45066"/>
                  </a:cubicBezTo>
                  <a:cubicBezTo>
                    <a:pt x="23265" y="45066"/>
                    <a:pt x="23980" y="45030"/>
                    <a:pt x="24694" y="44959"/>
                  </a:cubicBezTo>
                  <a:cubicBezTo>
                    <a:pt x="25396" y="44899"/>
                    <a:pt x="26099" y="44792"/>
                    <a:pt x="26778" y="44661"/>
                  </a:cubicBezTo>
                  <a:cubicBezTo>
                    <a:pt x="36553" y="42804"/>
                    <a:pt x="44089" y="34624"/>
                    <a:pt x="44970" y="24528"/>
                  </a:cubicBezTo>
                  <a:cubicBezTo>
                    <a:pt x="45006" y="24147"/>
                    <a:pt x="45030" y="23754"/>
                    <a:pt x="45042" y="23361"/>
                  </a:cubicBezTo>
                  <a:cubicBezTo>
                    <a:pt x="45054" y="23087"/>
                    <a:pt x="45066" y="22813"/>
                    <a:pt x="45066" y="22539"/>
                  </a:cubicBezTo>
                  <a:cubicBezTo>
                    <a:pt x="45066" y="16610"/>
                    <a:pt x="42780" y="11229"/>
                    <a:pt x="39041" y="7204"/>
                  </a:cubicBezTo>
                  <a:cubicBezTo>
                    <a:pt x="38839" y="6978"/>
                    <a:pt x="38624" y="6764"/>
                    <a:pt x="38410" y="6549"/>
                  </a:cubicBezTo>
                  <a:cubicBezTo>
                    <a:pt x="34707" y="2870"/>
                    <a:pt x="29742" y="477"/>
                    <a:pt x="24218" y="60"/>
                  </a:cubicBezTo>
                  <a:cubicBezTo>
                    <a:pt x="23753" y="37"/>
                    <a:pt x="23289" y="13"/>
                    <a:pt x="228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54" name="Google Shape;354;p26"/>
            <p:cNvGrpSpPr/>
            <p:nvPr/>
          </p:nvGrpSpPr>
          <p:grpSpPr>
            <a:xfrm>
              <a:off x="3178629" y="3329916"/>
              <a:ext cx="513849" cy="536586"/>
              <a:chOff x="3178629" y="3329916"/>
              <a:chExt cx="513849" cy="536586"/>
            </a:xfrm>
          </p:grpSpPr>
          <p:sp>
            <p:nvSpPr>
              <p:cNvPr id="355" name="Google Shape;355;p26"/>
              <p:cNvSpPr/>
              <p:nvPr/>
            </p:nvSpPr>
            <p:spPr>
              <a:xfrm>
                <a:off x="3178629" y="3608717"/>
                <a:ext cx="513849" cy="157041"/>
              </a:xfrm>
              <a:custGeom>
                <a:rect b="b" l="l" r="r" t="t"/>
                <a:pathLst>
                  <a:path extrusionOk="0" h="13158" w="43054">
                    <a:moveTo>
                      <a:pt x="43054" y="1"/>
                    </a:moveTo>
                    <a:cubicBezTo>
                      <a:pt x="36434" y="7859"/>
                      <a:pt x="26671" y="12455"/>
                      <a:pt x="16277" y="12455"/>
                    </a:cubicBezTo>
                    <a:cubicBezTo>
                      <a:pt x="15169" y="12455"/>
                      <a:pt x="14086" y="12407"/>
                      <a:pt x="13002" y="12300"/>
                    </a:cubicBezTo>
                    <a:cubicBezTo>
                      <a:pt x="12740" y="12276"/>
                      <a:pt x="12490" y="12252"/>
                      <a:pt x="12240" y="12229"/>
                    </a:cubicBezTo>
                    <a:cubicBezTo>
                      <a:pt x="11300" y="12122"/>
                      <a:pt x="10383" y="11979"/>
                      <a:pt x="9466" y="11788"/>
                    </a:cubicBezTo>
                    <a:cubicBezTo>
                      <a:pt x="9204" y="11741"/>
                      <a:pt x="8954" y="11693"/>
                      <a:pt x="8704" y="11633"/>
                    </a:cubicBezTo>
                    <a:cubicBezTo>
                      <a:pt x="8133" y="11514"/>
                      <a:pt x="7573" y="11371"/>
                      <a:pt x="7013" y="11217"/>
                    </a:cubicBezTo>
                    <a:cubicBezTo>
                      <a:pt x="6775" y="11157"/>
                      <a:pt x="6537" y="11086"/>
                      <a:pt x="6287" y="11014"/>
                    </a:cubicBezTo>
                    <a:cubicBezTo>
                      <a:pt x="4120" y="10371"/>
                      <a:pt x="2013" y="9514"/>
                      <a:pt x="1" y="8454"/>
                    </a:cubicBezTo>
                    <a:lnTo>
                      <a:pt x="1" y="8454"/>
                    </a:lnTo>
                    <a:lnTo>
                      <a:pt x="513" y="9514"/>
                    </a:lnTo>
                    <a:cubicBezTo>
                      <a:pt x="2382" y="10431"/>
                      <a:pt x="4323" y="11181"/>
                      <a:pt x="6323" y="11764"/>
                    </a:cubicBezTo>
                    <a:cubicBezTo>
                      <a:pt x="6561" y="11836"/>
                      <a:pt x="6811" y="11895"/>
                      <a:pt x="7049" y="11967"/>
                    </a:cubicBezTo>
                    <a:cubicBezTo>
                      <a:pt x="7656" y="12122"/>
                      <a:pt x="8264" y="12264"/>
                      <a:pt x="8883" y="12395"/>
                    </a:cubicBezTo>
                    <a:cubicBezTo>
                      <a:pt x="9133" y="12455"/>
                      <a:pt x="9395" y="12503"/>
                      <a:pt x="9645" y="12550"/>
                    </a:cubicBezTo>
                    <a:cubicBezTo>
                      <a:pt x="10573" y="12729"/>
                      <a:pt x="11514" y="12860"/>
                      <a:pt x="12455" y="12955"/>
                    </a:cubicBezTo>
                    <a:cubicBezTo>
                      <a:pt x="12717" y="12991"/>
                      <a:pt x="12979" y="13014"/>
                      <a:pt x="13240" y="13038"/>
                    </a:cubicBezTo>
                    <a:cubicBezTo>
                      <a:pt x="14241" y="13122"/>
                      <a:pt x="15253" y="13157"/>
                      <a:pt x="16277" y="13157"/>
                    </a:cubicBezTo>
                    <a:cubicBezTo>
                      <a:pt x="26564" y="13157"/>
                      <a:pt x="36243" y="8752"/>
                      <a:pt x="42982" y="1168"/>
                    </a:cubicBezTo>
                    <a:lnTo>
                      <a:pt x="4305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" name="Google Shape;356;p26"/>
              <p:cNvSpPr/>
              <p:nvPr/>
            </p:nvSpPr>
            <p:spPr>
              <a:xfrm>
                <a:off x="3319736" y="3408078"/>
                <a:ext cx="301120" cy="458423"/>
              </a:xfrm>
              <a:custGeom>
                <a:rect b="b" l="l" r="r" t="t"/>
                <a:pathLst>
                  <a:path extrusionOk="0" h="38410" w="25230">
                    <a:moveTo>
                      <a:pt x="24599" y="0"/>
                    </a:moveTo>
                    <a:cubicBezTo>
                      <a:pt x="19182" y="620"/>
                      <a:pt x="14026" y="2822"/>
                      <a:pt x="9835" y="6370"/>
                    </a:cubicBezTo>
                    <a:cubicBezTo>
                      <a:pt x="3870" y="11407"/>
                      <a:pt x="108" y="18800"/>
                      <a:pt x="13" y="25658"/>
                    </a:cubicBezTo>
                    <a:cubicBezTo>
                      <a:pt x="1" y="26837"/>
                      <a:pt x="132" y="27968"/>
                      <a:pt x="417" y="29040"/>
                    </a:cubicBezTo>
                    <a:cubicBezTo>
                      <a:pt x="477" y="29278"/>
                      <a:pt x="560" y="29528"/>
                      <a:pt x="632" y="29766"/>
                    </a:cubicBezTo>
                    <a:cubicBezTo>
                      <a:pt x="1715" y="33004"/>
                      <a:pt x="4168" y="35648"/>
                      <a:pt x="7728" y="37291"/>
                    </a:cubicBezTo>
                    <a:cubicBezTo>
                      <a:pt x="8716" y="37755"/>
                      <a:pt x="9776" y="38124"/>
                      <a:pt x="10883" y="38410"/>
                    </a:cubicBezTo>
                    <a:lnTo>
                      <a:pt x="12967" y="38112"/>
                    </a:lnTo>
                    <a:cubicBezTo>
                      <a:pt x="11169" y="37838"/>
                      <a:pt x="9514" y="37350"/>
                      <a:pt x="8025" y="36648"/>
                    </a:cubicBezTo>
                    <a:cubicBezTo>
                      <a:pt x="4763" y="35148"/>
                      <a:pt x="2489" y="32754"/>
                      <a:pt x="1417" y="29849"/>
                    </a:cubicBezTo>
                    <a:cubicBezTo>
                      <a:pt x="1334" y="29611"/>
                      <a:pt x="1251" y="29361"/>
                      <a:pt x="1179" y="29111"/>
                    </a:cubicBezTo>
                    <a:cubicBezTo>
                      <a:pt x="858" y="28028"/>
                      <a:pt x="703" y="26873"/>
                      <a:pt x="727" y="25670"/>
                    </a:cubicBezTo>
                    <a:cubicBezTo>
                      <a:pt x="810" y="19015"/>
                      <a:pt x="4477" y="11823"/>
                      <a:pt x="10288" y="6906"/>
                    </a:cubicBezTo>
                    <a:cubicBezTo>
                      <a:pt x="14514" y="3334"/>
                      <a:pt x="19741" y="1155"/>
                      <a:pt x="25230" y="655"/>
                    </a:cubicBezTo>
                    <a:cubicBezTo>
                      <a:pt x="25028" y="429"/>
                      <a:pt x="24813" y="215"/>
                      <a:pt x="245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" name="Google Shape;357;p26"/>
              <p:cNvSpPr/>
              <p:nvPr/>
            </p:nvSpPr>
            <p:spPr>
              <a:xfrm>
                <a:off x="3271996" y="3329916"/>
                <a:ext cx="171948" cy="520533"/>
              </a:xfrm>
              <a:custGeom>
                <a:rect b="b" l="l" r="r" t="t"/>
                <a:pathLst>
                  <a:path extrusionOk="0" h="43614" w="14407">
                    <a:moveTo>
                      <a:pt x="13014" y="1"/>
                    </a:moveTo>
                    <a:cubicBezTo>
                      <a:pt x="9251" y="2120"/>
                      <a:pt x="6287" y="5013"/>
                      <a:pt x="4179" y="8609"/>
                    </a:cubicBezTo>
                    <a:cubicBezTo>
                      <a:pt x="1405" y="13324"/>
                      <a:pt x="0" y="19480"/>
                      <a:pt x="0" y="26885"/>
                    </a:cubicBezTo>
                    <a:cubicBezTo>
                      <a:pt x="0" y="29636"/>
                      <a:pt x="298" y="32350"/>
                      <a:pt x="881" y="34993"/>
                    </a:cubicBezTo>
                    <a:cubicBezTo>
                      <a:pt x="941" y="35255"/>
                      <a:pt x="1000" y="35505"/>
                      <a:pt x="1060" y="35755"/>
                    </a:cubicBezTo>
                    <a:cubicBezTo>
                      <a:pt x="1679" y="38327"/>
                      <a:pt x="2572" y="40827"/>
                      <a:pt x="3727" y="43209"/>
                    </a:cubicBezTo>
                    <a:cubicBezTo>
                      <a:pt x="4060" y="43352"/>
                      <a:pt x="4394" y="43482"/>
                      <a:pt x="4727" y="43613"/>
                    </a:cubicBezTo>
                    <a:cubicBezTo>
                      <a:pt x="3465" y="41161"/>
                      <a:pt x="2500" y="38577"/>
                      <a:pt x="1822" y="35910"/>
                    </a:cubicBezTo>
                    <a:cubicBezTo>
                      <a:pt x="1762" y="35660"/>
                      <a:pt x="1703" y="35410"/>
                      <a:pt x="1643" y="35148"/>
                    </a:cubicBezTo>
                    <a:cubicBezTo>
                      <a:pt x="1024" y="32469"/>
                      <a:pt x="714" y="29695"/>
                      <a:pt x="714" y="26885"/>
                    </a:cubicBezTo>
                    <a:cubicBezTo>
                      <a:pt x="714" y="13503"/>
                      <a:pt x="5191" y="4704"/>
                      <a:pt x="14407" y="60"/>
                    </a:cubicBezTo>
                    <a:lnTo>
                      <a:pt x="1301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" name="Google Shape;358;p26"/>
              <p:cNvSpPr/>
              <p:nvPr/>
            </p:nvSpPr>
            <p:spPr>
              <a:xfrm>
                <a:off x="3184596" y="3452417"/>
                <a:ext cx="79738" cy="349290"/>
              </a:xfrm>
              <a:custGeom>
                <a:rect b="b" l="l" r="r" t="t"/>
                <a:pathLst>
                  <a:path extrusionOk="0" h="29266" w="6681">
                    <a:moveTo>
                      <a:pt x="1144" y="0"/>
                    </a:moveTo>
                    <a:lnTo>
                      <a:pt x="334" y="1334"/>
                    </a:lnTo>
                    <a:cubicBezTo>
                      <a:pt x="1" y="7882"/>
                      <a:pt x="1489" y="11478"/>
                      <a:pt x="3168" y="15514"/>
                    </a:cubicBezTo>
                    <a:cubicBezTo>
                      <a:pt x="3287" y="15788"/>
                      <a:pt x="3394" y="16062"/>
                      <a:pt x="3513" y="16335"/>
                    </a:cubicBezTo>
                    <a:cubicBezTo>
                      <a:pt x="5275" y="20622"/>
                      <a:pt x="5692" y="23051"/>
                      <a:pt x="5787" y="24110"/>
                    </a:cubicBezTo>
                    <a:cubicBezTo>
                      <a:pt x="5835" y="24539"/>
                      <a:pt x="5811" y="24741"/>
                      <a:pt x="5811" y="24753"/>
                    </a:cubicBezTo>
                    <a:lnTo>
                      <a:pt x="5811" y="24789"/>
                    </a:lnTo>
                    <a:lnTo>
                      <a:pt x="5823" y="24837"/>
                    </a:lnTo>
                    <a:cubicBezTo>
                      <a:pt x="5823" y="24837"/>
                      <a:pt x="5823" y="24848"/>
                      <a:pt x="5823" y="24860"/>
                    </a:cubicBezTo>
                    <a:cubicBezTo>
                      <a:pt x="5847" y="25075"/>
                      <a:pt x="6109" y="27218"/>
                      <a:pt x="5263" y="28301"/>
                    </a:cubicBezTo>
                    <a:cubicBezTo>
                      <a:pt x="5109" y="28516"/>
                      <a:pt x="4918" y="28670"/>
                      <a:pt x="4704" y="28777"/>
                    </a:cubicBezTo>
                    <a:lnTo>
                      <a:pt x="5251" y="29266"/>
                    </a:lnTo>
                    <a:cubicBezTo>
                      <a:pt x="5466" y="29135"/>
                      <a:pt x="5668" y="28956"/>
                      <a:pt x="5835" y="28742"/>
                    </a:cubicBezTo>
                    <a:cubicBezTo>
                      <a:pt x="6680" y="27623"/>
                      <a:pt x="6621" y="25801"/>
                      <a:pt x="6561" y="25063"/>
                    </a:cubicBezTo>
                    <a:cubicBezTo>
                      <a:pt x="6549" y="24920"/>
                      <a:pt x="6537" y="24825"/>
                      <a:pt x="6525" y="24765"/>
                    </a:cubicBezTo>
                    <a:cubicBezTo>
                      <a:pt x="6525" y="24694"/>
                      <a:pt x="6537" y="24551"/>
                      <a:pt x="6525" y="24313"/>
                    </a:cubicBezTo>
                    <a:cubicBezTo>
                      <a:pt x="6466" y="23324"/>
                      <a:pt x="6109" y="20800"/>
                      <a:pt x="4168" y="16074"/>
                    </a:cubicBezTo>
                    <a:cubicBezTo>
                      <a:pt x="4049" y="15788"/>
                      <a:pt x="3942" y="15514"/>
                      <a:pt x="3823" y="15240"/>
                    </a:cubicBezTo>
                    <a:cubicBezTo>
                      <a:pt x="2072" y="11013"/>
                      <a:pt x="525" y="7287"/>
                      <a:pt x="11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id="359" name="Google Shape;359;p2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>
              <a:off x="3152676" y="3332453"/>
              <a:ext cx="540548" cy="54024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60" name="Google Shape;360;p26"/>
          <p:cNvSpPr txBox="1"/>
          <p:nvPr>
            <p:ph idx="5" type="subTitle"/>
          </p:nvPr>
        </p:nvSpPr>
        <p:spPr>
          <a:xfrm>
            <a:off x="91425" y="1928800"/>
            <a:ext cx="3033300" cy="78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𝑌  = -42.61 + 2.19(fg) + .852(ft) + .031 (mp) + (guards) 58.8506 + (forwards)47.661+ centers (17.840769).</a:t>
            </a:r>
            <a:endParaRPr sz="1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361" name="Google Shape;361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49300" y="1354750"/>
            <a:ext cx="4953000" cy="367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27"/>
          <p:cNvSpPr txBox="1"/>
          <p:nvPr>
            <p:ph type="title"/>
          </p:nvPr>
        </p:nvSpPr>
        <p:spPr>
          <a:xfrm>
            <a:off x="80125" y="393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Assess: </a:t>
            </a:r>
            <a:endParaRPr/>
          </a:p>
        </p:txBody>
      </p:sp>
      <p:sp>
        <p:nvSpPr>
          <p:cNvPr id="367" name="Google Shape;367;p27"/>
          <p:cNvSpPr/>
          <p:nvPr/>
        </p:nvSpPr>
        <p:spPr>
          <a:xfrm>
            <a:off x="127172" y="268569"/>
            <a:ext cx="176447" cy="176452"/>
          </a:xfrm>
          <a:custGeom>
            <a:rect b="b" l="l" r="r" t="t"/>
            <a:pathLst>
              <a:path extrusionOk="0" fill="none" h="9633" w="9634">
                <a:moveTo>
                  <a:pt x="3525" y="3536"/>
                </a:moveTo>
                <a:lnTo>
                  <a:pt x="1" y="4822"/>
                </a:lnTo>
                <a:lnTo>
                  <a:pt x="3525" y="6108"/>
                </a:lnTo>
                <a:lnTo>
                  <a:pt x="4823" y="9632"/>
                </a:lnTo>
                <a:lnTo>
                  <a:pt x="6097" y="6108"/>
                </a:lnTo>
                <a:lnTo>
                  <a:pt x="9633" y="4810"/>
                </a:lnTo>
                <a:lnTo>
                  <a:pt x="6097" y="3524"/>
                </a:lnTo>
                <a:lnTo>
                  <a:pt x="4799" y="0"/>
                </a:lnTo>
                <a:close/>
              </a:path>
            </a:pathLst>
          </a:custGeom>
          <a:noFill/>
          <a:ln cap="flat" cmpd="sng" w="8925">
            <a:solidFill>
              <a:schemeClr val="dk1"/>
            </a:solidFill>
            <a:prstDash val="solid"/>
            <a:miter lim="11906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27"/>
          <p:cNvSpPr/>
          <p:nvPr/>
        </p:nvSpPr>
        <p:spPr>
          <a:xfrm>
            <a:off x="455770" y="268569"/>
            <a:ext cx="176447" cy="176452"/>
          </a:xfrm>
          <a:custGeom>
            <a:rect b="b" l="l" r="r" t="t"/>
            <a:pathLst>
              <a:path extrusionOk="0" fill="none" h="9633" w="9634">
                <a:moveTo>
                  <a:pt x="3525" y="3536"/>
                </a:moveTo>
                <a:lnTo>
                  <a:pt x="1" y="4822"/>
                </a:lnTo>
                <a:lnTo>
                  <a:pt x="3525" y="6108"/>
                </a:lnTo>
                <a:lnTo>
                  <a:pt x="4823" y="9632"/>
                </a:lnTo>
                <a:lnTo>
                  <a:pt x="6097" y="6108"/>
                </a:lnTo>
                <a:lnTo>
                  <a:pt x="9633" y="4810"/>
                </a:lnTo>
                <a:lnTo>
                  <a:pt x="6097" y="3524"/>
                </a:lnTo>
                <a:lnTo>
                  <a:pt x="4799" y="0"/>
                </a:lnTo>
                <a:close/>
              </a:path>
            </a:pathLst>
          </a:custGeom>
          <a:noFill/>
          <a:ln cap="flat" cmpd="sng" w="8925">
            <a:solidFill>
              <a:schemeClr val="dk1"/>
            </a:solidFill>
            <a:prstDash val="solid"/>
            <a:miter lim="11906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9" name="Google Shape;369;p27"/>
          <p:cNvGrpSpPr/>
          <p:nvPr/>
        </p:nvGrpSpPr>
        <p:grpSpPr>
          <a:xfrm flipH="1">
            <a:off x="80135" y="4488234"/>
            <a:ext cx="927743" cy="931461"/>
            <a:chOff x="3152676" y="3329916"/>
            <a:chExt cx="540548" cy="542778"/>
          </a:xfrm>
        </p:grpSpPr>
        <p:sp>
          <p:nvSpPr>
            <p:cNvPr id="370" name="Google Shape;370;p27"/>
            <p:cNvSpPr/>
            <p:nvPr/>
          </p:nvSpPr>
          <p:spPr>
            <a:xfrm>
              <a:off x="3154902" y="3329916"/>
              <a:ext cx="537863" cy="537863"/>
            </a:xfrm>
            <a:custGeom>
              <a:rect b="b" l="l" r="r" t="t"/>
              <a:pathLst>
                <a:path extrusionOk="0" h="45066" w="45066">
                  <a:moveTo>
                    <a:pt x="22527" y="1"/>
                  </a:moveTo>
                  <a:cubicBezTo>
                    <a:pt x="14609" y="1"/>
                    <a:pt x="7644" y="4085"/>
                    <a:pt x="3620" y="10264"/>
                  </a:cubicBezTo>
                  <a:cubicBezTo>
                    <a:pt x="3346" y="10705"/>
                    <a:pt x="3072" y="11145"/>
                    <a:pt x="2822" y="11598"/>
                  </a:cubicBezTo>
                  <a:cubicBezTo>
                    <a:pt x="1024" y="14836"/>
                    <a:pt x="0" y="18563"/>
                    <a:pt x="0" y="22539"/>
                  </a:cubicBezTo>
                  <a:cubicBezTo>
                    <a:pt x="0" y="25849"/>
                    <a:pt x="715" y="28993"/>
                    <a:pt x="1989" y="31814"/>
                  </a:cubicBezTo>
                  <a:cubicBezTo>
                    <a:pt x="2155" y="32172"/>
                    <a:pt x="2322" y="32529"/>
                    <a:pt x="2501" y="32874"/>
                  </a:cubicBezTo>
                  <a:cubicBezTo>
                    <a:pt x="3703" y="35196"/>
                    <a:pt x="5299" y="37279"/>
                    <a:pt x="7192" y="39041"/>
                  </a:cubicBezTo>
                  <a:cubicBezTo>
                    <a:pt x="7370" y="39208"/>
                    <a:pt x="7549" y="39375"/>
                    <a:pt x="7739" y="39542"/>
                  </a:cubicBezTo>
                  <a:cubicBezTo>
                    <a:pt x="9466" y="41042"/>
                    <a:pt x="11418" y="42280"/>
                    <a:pt x="13538" y="43209"/>
                  </a:cubicBezTo>
                  <a:cubicBezTo>
                    <a:pt x="13871" y="43340"/>
                    <a:pt x="14205" y="43482"/>
                    <a:pt x="14538" y="43613"/>
                  </a:cubicBezTo>
                  <a:cubicBezTo>
                    <a:pt x="17014" y="44554"/>
                    <a:pt x="19717" y="45066"/>
                    <a:pt x="22527" y="45066"/>
                  </a:cubicBezTo>
                  <a:cubicBezTo>
                    <a:pt x="23265" y="45066"/>
                    <a:pt x="23980" y="45030"/>
                    <a:pt x="24694" y="44959"/>
                  </a:cubicBezTo>
                  <a:cubicBezTo>
                    <a:pt x="25396" y="44899"/>
                    <a:pt x="26099" y="44792"/>
                    <a:pt x="26778" y="44661"/>
                  </a:cubicBezTo>
                  <a:cubicBezTo>
                    <a:pt x="36553" y="42804"/>
                    <a:pt x="44089" y="34624"/>
                    <a:pt x="44970" y="24528"/>
                  </a:cubicBezTo>
                  <a:cubicBezTo>
                    <a:pt x="45006" y="24147"/>
                    <a:pt x="45030" y="23754"/>
                    <a:pt x="45042" y="23361"/>
                  </a:cubicBezTo>
                  <a:cubicBezTo>
                    <a:pt x="45054" y="23087"/>
                    <a:pt x="45066" y="22813"/>
                    <a:pt x="45066" y="22539"/>
                  </a:cubicBezTo>
                  <a:cubicBezTo>
                    <a:pt x="45066" y="16610"/>
                    <a:pt x="42780" y="11229"/>
                    <a:pt x="39041" y="7204"/>
                  </a:cubicBezTo>
                  <a:cubicBezTo>
                    <a:pt x="38839" y="6978"/>
                    <a:pt x="38624" y="6764"/>
                    <a:pt x="38410" y="6549"/>
                  </a:cubicBezTo>
                  <a:cubicBezTo>
                    <a:pt x="34707" y="2870"/>
                    <a:pt x="29742" y="477"/>
                    <a:pt x="24218" y="60"/>
                  </a:cubicBezTo>
                  <a:cubicBezTo>
                    <a:pt x="23753" y="37"/>
                    <a:pt x="23289" y="13"/>
                    <a:pt x="228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1" name="Google Shape;371;p27"/>
            <p:cNvGrpSpPr/>
            <p:nvPr/>
          </p:nvGrpSpPr>
          <p:grpSpPr>
            <a:xfrm>
              <a:off x="3178629" y="3329916"/>
              <a:ext cx="513849" cy="536586"/>
              <a:chOff x="3178629" y="3329916"/>
              <a:chExt cx="513849" cy="536586"/>
            </a:xfrm>
          </p:grpSpPr>
          <p:sp>
            <p:nvSpPr>
              <p:cNvPr id="372" name="Google Shape;372;p27"/>
              <p:cNvSpPr/>
              <p:nvPr/>
            </p:nvSpPr>
            <p:spPr>
              <a:xfrm>
                <a:off x="3178629" y="3608717"/>
                <a:ext cx="513849" cy="157041"/>
              </a:xfrm>
              <a:custGeom>
                <a:rect b="b" l="l" r="r" t="t"/>
                <a:pathLst>
                  <a:path extrusionOk="0" h="13158" w="43054">
                    <a:moveTo>
                      <a:pt x="43054" y="1"/>
                    </a:moveTo>
                    <a:cubicBezTo>
                      <a:pt x="36434" y="7859"/>
                      <a:pt x="26671" y="12455"/>
                      <a:pt x="16277" y="12455"/>
                    </a:cubicBezTo>
                    <a:cubicBezTo>
                      <a:pt x="15169" y="12455"/>
                      <a:pt x="14086" y="12407"/>
                      <a:pt x="13002" y="12300"/>
                    </a:cubicBezTo>
                    <a:cubicBezTo>
                      <a:pt x="12740" y="12276"/>
                      <a:pt x="12490" y="12252"/>
                      <a:pt x="12240" y="12229"/>
                    </a:cubicBezTo>
                    <a:cubicBezTo>
                      <a:pt x="11300" y="12122"/>
                      <a:pt x="10383" y="11979"/>
                      <a:pt x="9466" y="11788"/>
                    </a:cubicBezTo>
                    <a:cubicBezTo>
                      <a:pt x="9204" y="11741"/>
                      <a:pt x="8954" y="11693"/>
                      <a:pt x="8704" y="11633"/>
                    </a:cubicBezTo>
                    <a:cubicBezTo>
                      <a:pt x="8133" y="11514"/>
                      <a:pt x="7573" y="11371"/>
                      <a:pt x="7013" y="11217"/>
                    </a:cubicBezTo>
                    <a:cubicBezTo>
                      <a:pt x="6775" y="11157"/>
                      <a:pt x="6537" y="11086"/>
                      <a:pt x="6287" y="11014"/>
                    </a:cubicBezTo>
                    <a:cubicBezTo>
                      <a:pt x="4120" y="10371"/>
                      <a:pt x="2013" y="9514"/>
                      <a:pt x="1" y="8454"/>
                    </a:cubicBezTo>
                    <a:lnTo>
                      <a:pt x="1" y="8454"/>
                    </a:lnTo>
                    <a:lnTo>
                      <a:pt x="513" y="9514"/>
                    </a:lnTo>
                    <a:cubicBezTo>
                      <a:pt x="2382" y="10431"/>
                      <a:pt x="4323" y="11181"/>
                      <a:pt x="6323" y="11764"/>
                    </a:cubicBezTo>
                    <a:cubicBezTo>
                      <a:pt x="6561" y="11836"/>
                      <a:pt x="6811" y="11895"/>
                      <a:pt x="7049" y="11967"/>
                    </a:cubicBezTo>
                    <a:cubicBezTo>
                      <a:pt x="7656" y="12122"/>
                      <a:pt x="8264" y="12264"/>
                      <a:pt x="8883" y="12395"/>
                    </a:cubicBezTo>
                    <a:cubicBezTo>
                      <a:pt x="9133" y="12455"/>
                      <a:pt x="9395" y="12503"/>
                      <a:pt x="9645" y="12550"/>
                    </a:cubicBezTo>
                    <a:cubicBezTo>
                      <a:pt x="10573" y="12729"/>
                      <a:pt x="11514" y="12860"/>
                      <a:pt x="12455" y="12955"/>
                    </a:cubicBezTo>
                    <a:cubicBezTo>
                      <a:pt x="12717" y="12991"/>
                      <a:pt x="12979" y="13014"/>
                      <a:pt x="13240" y="13038"/>
                    </a:cubicBezTo>
                    <a:cubicBezTo>
                      <a:pt x="14241" y="13122"/>
                      <a:pt x="15253" y="13157"/>
                      <a:pt x="16277" y="13157"/>
                    </a:cubicBezTo>
                    <a:cubicBezTo>
                      <a:pt x="26564" y="13157"/>
                      <a:pt x="36243" y="8752"/>
                      <a:pt x="42982" y="1168"/>
                    </a:cubicBezTo>
                    <a:lnTo>
                      <a:pt x="4305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" name="Google Shape;373;p27"/>
              <p:cNvSpPr/>
              <p:nvPr/>
            </p:nvSpPr>
            <p:spPr>
              <a:xfrm>
                <a:off x="3319736" y="3408078"/>
                <a:ext cx="301120" cy="458423"/>
              </a:xfrm>
              <a:custGeom>
                <a:rect b="b" l="l" r="r" t="t"/>
                <a:pathLst>
                  <a:path extrusionOk="0" h="38410" w="25230">
                    <a:moveTo>
                      <a:pt x="24599" y="0"/>
                    </a:moveTo>
                    <a:cubicBezTo>
                      <a:pt x="19182" y="620"/>
                      <a:pt x="14026" y="2822"/>
                      <a:pt x="9835" y="6370"/>
                    </a:cubicBezTo>
                    <a:cubicBezTo>
                      <a:pt x="3870" y="11407"/>
                      <a:pt x="108" y="18800"/>
                      <a:pt x="13" y="25658"/>
                    </a:cubicBezTo>
                    <a:cubicBezTo>
                      <a:pt x="1" y="26837"/>
                      <a:pt x="132" y="27968"/>
                      <a:pt x="417" y="29040"/>
                    </a:cubicBezTo>
                    <a:cubicBezTo>
                      <a:pt x="477" y="29278"/>
                      <a:pt x="560" y="29528"/>
                      <a:pt x="632" y="29766"/>
                    </a:cubicBezTo>
                    <a:cubicBezTo>
                      <a:pt x="1715" y="33004"/>
                      <a:pt x="4168" y="35648"/>
                      <a:pt x="7728" y="37291"/>
                    </a:cubicBezTo>
                    <a:cubicBezTo>
                      <a:pt x="8716" y="37755"/>
                      <a:pt x="9776" y="38124"/>
                      <a:pt x="10883" y="38410"/>
                    </a:cubicBezTo>
                    <a:lnTo>
                      <a:pt x="12967" y="38112"/>
                    </a:lnTo>
                    <a:cubicBezTo>
                      <a:pt x="11169" y="37838"/>
                      <a:pt x="9514" y="37350"/>
                      <a:pt x="8025" y="36648"/>
                    </a:cubicBezTo>
                    <a:cubicBezTo>
                      <a:pt x="4763" y="35148"/>
                      <a:pt x="2489" y="32754"/>
                      <a:pt x="1417" y="29849"/>
                    </a:cubicBezTo>
                    <a:cubicBezTo>
                      <a:pt x="1334" y="29611"/>
                      <a:pt x="1251" y="29361"/>
                      <a:pt x="1179" y="29111"/>
                    </a:cubicBezTo>
                    <a:cubicBezTo>
                      <a:pt x="858" y="28028"/>
                      <a:pt x="703" y="26873"/>
                      <a:pt x="727" y="25670"/>
                    </a:cubicBezTo>
                    <a:cubicBezTo>
                      <a:pt x="810" y="19015"/>
                      <a:pt x="4477" y="11823"/>
                      <a:pt x="10288" y="6906"/>
                    </a:cubicBezTo>
                    <a:cubicBezTo>
                      <a:pt x="14514" y="3334"/>
                      <a:pt x="19741" y="1155"/>
                      <a:pt x="25230" y="655"/>
                    </a:cubicBezTo>
                    <a:cubicBezTo>
                      <a:pt x="25028" y="429"/>
                      <a:pt x="24813" y="215"/>
                      <a:pt x="245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" name="Google Shape;374;p27"/>
              <p:cNvSpPr/>
              <p:nvPr/>
            </p:nvSpPr>
            <p:spPr>
              <a:xfrm>
                <a:off x="3271996" y="3329916"/>
                <a:ext cx="171948" cy="520533"/>
              </a:xfrm>
              <a:custGeom>
                <a:rect b="b" l="l" r="r" t="t"/>
                <a:pathLst>
                  <a:path extrusionOk="0" h="43614" w="14407">
                    <a:moveTo>
                      <a:pt x="13014" y="1"/>
                    </a:moveTo>
                    <a:cubicBezTo>
                      <a:pt x="9251" y="2120"/>
                      <a:pt x="6287" y="5013"/>
                      <a:pt x="4179" y="8609"/>
                    </a:cubicBezTo>
                    <a:cubicBezTo>
                      <a:pt x="1405" y="13324"/>
                      <a:pt x="0" y="19480"/>
                      <a:pt x="0" y="26885"/>
                    </a:cubicBezTo>
                    <a:cubicBezTo>
                      <a:pt x="0" y="29636"/>
                      <a:pt x="298" y="32350"/>
                      <a:pt x="881" y="34993"/>
                    </a:cubicBezTo>
                    <a:cubicBezTo>
                      <a:pt x="941" y="35255"/>
                      <a:pt x="1000" y="35505"/>
                      <a:pt x="1060" y="35755"/>
                    </a:cubicBezTo>
                    <a:cubicBezTo>
                      <a:pt x="1679" y="38327"/>
                      <a:pt x="2572" y="40827"/>
                      <a:pt x="3727" y="43209"/>
                    </a:cubicBezTo>
                    <a:cubicBezTo>
                      <a:pt x="4060" y="43352"/>
                      <a:pt x="4394" y="43482"/>
                      <a:pt x="4727" y="43613"/>
                    </a:cubicBezTo>
                    <a:cubicBezTo>
                      <a:pt x="3465" y="41161"/>
                      <a:pt x="2500" y="38577"/>
                      <a:pt x="1822" y="35910"/>
                    </a:cubicBezTo>
                    <a:cubicBezTo>
                      <a:pt x="1762" y="35660"/>
                      <a:pt x="1703" y="35410"/>
                      <a:pt x="1643" y="35148"/>
                    </a:cubicBezTo>
                    <a:cubicBezTo>
                      <a:pt x="1024" y="32469"/>
                      <a:pt x="714" y="29695"/>
                      <a:pt x="714" y="26885"/>
                    </a:cubicBezTo>
                    <a:cubicBezTo>
                      <a:pt x="714" y="13503"/>
                      <a:pt x="5191" y="4704"/>
                      <a:pt x="14407" y="60"/>
                    </a:cubicBezTo>
                    <a:lnTo>
                      <a:pt x="1301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" name="Google Shape;375;p27"/>
              <p:cNvSpPr/>
              <p:nvPr/>
            </p:nvSpPr>
            <p:spPr>
              <a:xfrm>
                <a:off x="3184596" y="3452417"/>
                <a:ext cx="79738" cy="349290"/>
              </a:xfrm>
              <a:custGeom>
                <a:rect b="b" l="l" r="r" t="t"/>
                <a:pathLst>
                  <a:path extrusionOk="0" h="29266" w="6681">
                    <a:moveTo>
                      <a:pt x="1144" y="0"/>
                    </a:moveTo>
                    <a:lnTo>
                      <a:pt x="334" y="1334"/>
                    </a:lnTo>
                    <a:cubicBezTo>
                      <a:pt x="1" y="7882"/>
                      <a:pt x="1489" y="11478"/>
                      <a:pt x="3168" y="15514"/>
                    </a:cubicBezTo>
                    <a:cubicBezTo>
                      <a:pt x="3287" y="15788"/>
                      <a:pt x="3394" y="16062"/>
                      <a:pt x="3513" y="16335"/>
                    </a:cubicBezTo>
                    <a:cubicBezTo>
                      <a:pt x="5275" y="20622"/>
                      <a:pt x="5692" y="23051"/>
                      <a:pt x="5787" y="24110"/>
                    </a:cubicBezTo>
                    <a:cubicBezTo>
                      <a:pt x="5835" y="24539"/>
                      <a:pt x="5811" y="24741"/>
                      <a:pt x="5811" y="24753"/>
                    </a:cubicBezTo>
                    <a:lnTo>
                      <a:pt x="5811" y="24789"/>
                    </a:lnTo>
                    <a:lnTo>
                      <a:pt x="5823" y="24837"/>
                    </a:lnTo>
                    <a:cubicBezTo>
                      <a:pt x="5823" y="24837"/>
                      <a:pt x="5823" y="24848"/>
                      <a:pt x="5823" y="24860"/>
                    </a:cubicBezTo>
                    <a:cubicBezTo>
                      <a:pt x="5847" y="25075"/>
                      <a:pt x="6109" y="27218"/>
                      <a:pt x="5263" y="28301"/>
                    </a:cubicBezTo>
                    <a:cubicBezTo>
                      <a:pt x="5109" y="28516"/>
                      <a:pt x="4918" y="28670"/>
                      <a:pt x="4704" y="28777"/>
                    </a:cubicBezTo>
                    <a:lnTo>
                      <a:pt x="5251" y="29266"/>
                    </a:lnTo>
                    <a:cubicBezTo>
                      <a:pt x="5466" y="29135"/>
                      <a:pt x="5668" y="28956"/>
                      <a:pt x="5835" y="28742"/>
                    </a:cubicBezTo>
                    <a:cubicBezTo>
                      <a:pt x="6680" y="27623"/>
                      <a:pt x="6621" y="25801"/>
                      <a:pt x="6561" y="25063"/>
                    </a:cubicBezTo>
                    <a:cubicBezTo>
                      <a:pt x="6549" y="24920"/>
                      <a:pt x="6537" y="24825"/>
                      <a:pt x="6525" y="24765"/>
                    </a:cubicBezTo>
                    <a:cubicBezTo>
                      <a:pt x="6525" y="24694"/>
                      <a:pt x="6537" y="24551"/>
                      <a:pt x="6525" y="24313"/>
                    </a:cubicBezTo>
                    <a:cubicBezTo>
                      <a:pt x="6466" y="23324"/>
                      <a:pt x="6109" y="20800"/>
                      <a:pt x="4168" y="16074"/>
                    </a:cubicBezTo>
                    <a:cubicBezTo>
                      <a:pt x="4049" y="15788"/>
                      <a:pt x="3942" y="15514"/>
                      <a:pt x="3823" y="15240"/>
                    </a:cubicBezTo>
                    <a:cubicBezTo>
                      <a:pt x="2072" y="11013"/>
                      <a:pt x="525" y="7287"/>
                      <a:pt x="11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id="376" name="Google Shape;376;p2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10800000">
              <a:off x="3152676" y="3332453"/>
              <a:ext cx="540548" cy="54024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77" name="Google Shape;377;p27"/>
          <p:cNvGrpSpPr/>
          <p:nvPr/>
        </p:nvGrpSpPr>
        <p:grpSpPr>
          <a:xfrm>
            <a:off x="2953474" y="3724647"/>
            <a:ext cx="420775" cy="420811"/>
            <a:chOff x="-5251625" y="3272950"/>
            <a:chExt cx="292225" cy="292250"/>
          </a:xfrm>
        </p:grpSpPr>
        <p:sp>
          <p:nvSpPr>
            <p:cNvPr id="378" name="Google Shape;378;p27"/>
            <p:cNvSpPr/>
            <p:nvPr/>
          </p:nvSpPr>
          <p:spPr>
            <a:xfrm>
              <a:off x="-5156325" y="3462775"/>
              <a:ext cx="33900" cy="33100"/>
            </a:xfrm>
            <a:custGeom>
              <a:rect b="b" l="l" r="r" t="t"/>
              <a:pathLst>
                <a:path extrusionOk="0" h="1324" w="1356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cubicBezTo>
                    <a:pt x="1" y="1072"/>
                    <a:pt x="316" y="1324"/>
                    <a:pt x="662" y="1324"/>
                  </a:cubicBezTo>
                  <a:cubicBezTo>
                    <a:pt x="1072" y="1324"/>
                    <a:pt x="1355" y="1009"/>
                    <a:pt x="1355" y="662"/>
                  </a:cubicBezTo>
                  <a:cubicBezTo>
                    <a:pt x="1355" y="284"/>
                    <a:pt x="1040" y="0"/>
                    <a:pt x="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27"/>
            <p:cNvSpPr/>
            <p:nvPr/>
          </p:nvSpPr>
          <p:spPr>
            <a:xfrm>
              <a:off x="-5251625" y="3272950"/>
              <a:ext cx="292225" cy="292250"/>
            </a:xfrm>
            <a:custGeom>
              <a:rect b="b" l="l" r="r" t="t"/>
              <a:pathLst>
                <a:path extrusionOk="0" h="11690" w="11689">
                  <a:moveTo>
                    <a:pt x="3699" y="2764"/>
                  </a:moveTo>
                  <a:cubicBezTo>
                    <a:pt x="3958" y="2764"/>
                    <a:pt x="4180" y="3098"/>
                    <a:pt x="3939" y="3340"/>
                  </a:cubicBezTo>
                  <a:lnTo>
                    <a:pt x="3497" y="3781"/>
                  </a:lnTo>
                  <a:lnTo>
                    <a:pt x="3939" y="4191"/>
                  </a:lnTo>
                  <a:cubicBezTo>
                    <a:pt x="4180" y="4433"/>
                    <a:pt x="3958" y="4767"/>
                    <a:pt x="3699" y="4767"/>
                  </a:cubicBezTo>
                  <a:cubicBezTo>
                    <a:pt x="3621" y="4767"/>
                    <a:pt x="3539" y="4737"/>
                    <a:pt x="3466" y="4664"/>
                  </a:cubicBezTo>
                  <a:lnTo>
                    <a:pt x="3025" y="4222"/>
                  </a:lnTo>
                  <a:lnTo>
                    <a:pt x="2584" y="4664"/>
                  </a:lnTo>
                  <a:cubicBezTo>
                    <a:pt x="2515" y="4756"/>
                    <a:pt x="2432" y="4794"/>
                    <a:pt x="2352" y="4794"/>
                  </a:cubicBezTo>
                  <a:cubicBezTo>
                    <a:pt x="2103" y="4794"/>
                    <a:pt x="1873" y="4429"/>
                    <a:pt x="2111" y="4191"/>
                  </a:cubicBezTo>
                  <a:lnTo>
                    <a:pt x="2552" y="3781"/>
                  </a:lnTo>
                  <a:lnTo>
                    <a:pt x="2111" y="3340"/>
                  </a:lnTo>
                  <a:cubicBezTo>
                    <a:pt x="1869" y="3098"/>
                    <a:pt x="2092" y="2764"/>
                    <a:pt x="2351" y="2764"/>
                  </a:cubicBezTo>
                  <a:cubicBezTo>
                    <a:pt x="2429" y="2764"/>
                    <a:pt x="2511" y="2795"/>
                    <a:pt x="2584" y="2868"/>
                  </a:cubicBezTo>
                  <a:lnTo>
                    <a:pt x="3025" y="3309"/>
                  </a:lnTo>
                  <a:lnTo>
                    <a:pt x="3466" y="2868"/>
                  </a:lnTo>
                  <a:cubicBezTo>
                    <a:pt x="3539" y="2795"/>
                    <a:pt x="3621" y="2764"/>
                    <a:pt x="3699" y="2764"/>
                  </a:cubicBezTo>
                  <a:close/>
                  <a:moveTo>
                    <a:pt x="8583" y="6922"/>
                  </a:moveTo>
                  <a:cubicBezTo>
                    <a:pt x="8841" y="6922"/>
                    <a:pt x="9064" y="7257"/>
                    <a:pt x="8822" y="7499"/>
                  </a:cubicBezTo>
                  <a:lnTo>
                    <a:pt x="8381" y="7940"/>
                  </a:lnTo>
                  <a:lnTo>
                    <a:pt x="8822" y="8381"/>
                  </a:lnTo>
                  <a:cubicBezTo>
                    <a:pt x="9064" y="8623"/>
                    <a:pt x="8841" y="8958"/>
                    <a:pt x="8583" y="8958"/>
                  </a:cubicBezTo>
                  <a:cubicBezTo>
                    <a:pt x="8504" y="8958"/>
                    <a:pt x="8422" y="8927"/>
                    <a:pt x="8349" y="8854"/>
                  </a:cubicBezTo>
                  <a:lnTo>
                    <a:pt x="7908" y="8413"/>
                  </a:lnTo>
                  <a:lnTo>
                    <a:pt x="7467" y="8854"/>
                  </a:lnTo>
                  <a:cubicBezTo>
                    <a:pt x="7394" y="8927"/>
                    <a:pt x="7312" y="8958"/>
                    <a:pt x="7234" y="8958"/>
                  </a:cubicBezTo>
                  <a:cubicBezTo>
                    <a:pt x="6975" y="8958"/>
                    <a:pt x="6753" y="8623"/>
                    <a:pt x="6995" y="8381"/>
                  </a:cubicBezTo>
                  <a:lnTo>
                    <a:pt x="7436" y="7940"/>
                  </a:lnTo>
                  <a:lnTo>
                    <a:pt x="6995" y="7499"/>
                  </a:lnTo>
                  <a:cubicBezTo>
                    <a:pt x="6753" y="7257"/>
                    <a:pt x="6975" y="6922"/>
                    <a:pt x="7234" y="6922"/>
                  </a:cubicBezTo>
                  <a:cubicBezTo>
                    <a:pt x="7312" y="6922"/>
                    <a:pt x="7394" y="6953"/>
                    <a:pt x="7467" y="7026"/>
                  </a:cubicBezTo>
                  <a:lnTo>
                    <a:pt x="7908" y="7467"/>
                  </a:lnTo>
                  <a:lnTo>
                    <a:pt x="8349" y="7026"/>
                  </a:lnTo>
                  <a:cubicBezTo>
                    <a:pt x="8422" y="6953"/>
                    <a:pt x="8504" y="6922"/>
                    <a:pt x="8583" y="6922"/>
                  </a:cubicBezTo>
                  <a:close/>
                  <a:moveTo>
                    <a:pt x="7895" y="2732"/>
                  </a:moveTo>
                  <a:cubicBezTo>
                    <a:pt x="7974" y="2732"/>
                    <a:pt x="8055" y="2763"/>
                    <a:pt x="8129" y="2836"/>
                  </a:cubicBezTo>
                  <a:lnTo>
                    <a:pt x="8790" y="3498"/>
                  </a:lnTo>
                  <a:cubicBezTo>
                    <a:pt x="8916" y="3624"/>
                    <a:pt x="8916" y="3844"/>
                    <a:pt x="8790" y="3970"/>
                  </a:cubicBezTo>
                  <a:lnTo>
                    <a:pt x="8129" y="4632"/>
                  </a:lnTo>
                  <a:cubicBezTo>
                    <a:pt x="8055" y="4705"/>
                    <a:pt x="7974" y="4736"/>
                    <a:pt x="7895" y="4736"/>
                  </a:cubicBezTo>
                  <a:cubicBezTo>
                    <a:pt x="7637" y="4736"/>
                    <a:pt x="7414" y="4401"/>
                    <a:pt x="7656" y="4159"/>
                  </a:cubicBezTo>
                  <a:lnTo>
                    <a:pt x="7719" y="4096"/>
                  </a:lnTo>
                  <a:lnTo>
                    <a:pt x="7719" y="4096"/>
                  </a:lnTo>
                  <a:cubicBezTo>
                    <a:pt x="6175" y="4159"/>
                    <a:pt x="4978" y="5388"/>
                    <a:pt x="4852" y="6932"/>
                  </a:cubicBezTo>
                  <a:cubicBezTo>
                    <a:pt x="5451" y="7089"/>
                    <a:pt x="5829" y="7593"/>
                    <a:pt x="5829" y="8224"/>
                  </a:cubicBezTo>
                  <a:cubicBezTo>
                    <a:pt x="5829" y="9011"/>
                    <a:pt x="5230" y="9641"/>
                    <a:pt x="4474" y="9641"/>
                  </a:cubicBezTo>
                  <a:cubicBezTo>
                    <a:pt x="3750" y="9641"/>
                    <a:pt x="3119" y="9011"/>
                    <a:pt x="3119" y="8255"/>
                  </a:cubicBezTo>
                  <a:cubicBezTo>
                    <a:pt x="3119" y="7625"/>
                    <a:pt x="3529" y="7089"/>
                    <a:pt x="4128" y="6932"/>
                  </a:cubicBezTo>
                  <a:cubicBezTo>
                    <a:pt x="4285" y="5042"/>
                    <a:pt x="5829" y="3498"/>
                    <a:pt x="7751" y="3403"/>
                  </a:cubicBezTo>
                  <a:lnTo>
                    <a:pt x="7656" y="3309"/>
                  </a:lnTo>
                  <a:cubicBezTo>
                    <a:pt x="7414" y="3067"/>
                    <a:pt x="7637" y="2732"/>
                    <a:pt x="7895" y="2732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584"/>
                    <a:pt x="0" y="5829"/>
                  </a:cubicBezTo>
                  <a:cubicBezTo>
                    <a:pt x="0" y="9011"/>
                    <a:pt x="2615" y="11689"/>
                    <a:pt x="5829" y="11689"/>
                  </a:cubicBezTo>
                  <a:cubicBezTo>
                    <a:pt x="9011" y="11689"/>
                    <a:pt x="11689" y="9043"/>
                    <a:pt x="11689" y="5829"/>
                  </a:cubicBezTo>
                  <a:cubicBezTo>
                    <a:pt x="11657" y="5357"/>
                    <a:pt x="11563" y="4884"/>
                    <a:pt x="11500" y="4443"/>
                  </a:cubicBezTo>
                  <a:cubicBezTo>
                    <a:pt x="11248" y="4884"/>
                    <a:pt x="10838" y="5136"/>
                    <a:pt x="10303" y="5136"/>
                  </a:cubicBezTo>
                  <a:cubicBezTo>
                    <a:pt x="9578" y="5136"/>
                    <a:pt x="8948" y="4506"/>
                    <a:pt x="8948" y="3781"/>
                  </a:cubicBezTo>
                  <a:cubicBezTo>
                    <a:pt x="8948" y="3025"/>
                    <a:pt x="9578" y="2395"/>
                    <a:pt x="10303" y="2395"/>
                  </a:cubicBezTo>
                  <a:cubicBezTo>
                    <a:pt x="10397" y="2395"/>
                    <a:pt x="10523" y="2395"/>
                    <a:pt x="10586" y="2427"/>
                  </a:cubicBezTo>
                  <a:cubicBezTo>
                    <a:pt x="9483" y="883"/>
                    <a:pt x="7719" y="1"/>
                    <a:pt x="58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27"/>
            <p:cNvSpPr/>
            <p:nvPr/>
          </p:nvSpPr>
          <p:spPr>
            <a:xfrm>
              <a:off x="-5011400" y="3350150"/>
              <a:ext cx="33900" cy="33875"/>
            </a:xfrm>
            <a:custGeom>
              <a:rect b="b" l="l" r="r" t="t"/>
              <a:pathLst>
                <a:path extrusionOk="0" h="1355" w="1356">
                  <a:moveTo>
                    <a:pt x="662" y="0"/>
                  </a:moveTo>
                  <a:cubicBezTo>
                    <a:pt x="315" y="0"/>
                    <a:pt x="0" y="284"/>
                    <a:pt x="0" y="693"/>
                  </a:cubicBezTo>
                  <a:cubicBezTo>
                    <a:pt x="0" y="1071"/>
                    <a:pt x="315" y="1355"/>
                    <a:pt x="662" y="1355"/>
                  </a:cubicBezTo>
                  <a:cubicBezTo>
                    <a:pt x="1072" y="1355"/>
                    <a:pt x="1355" y="1040"/>
                    <a:pt x="1355" y="693"/>
                  </a:cubicBezTo>
                  <a:cubicBezTo>
                    <a:pt x="1355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1" name="Google Shape;381;p27"/>
          <p:cNvGrpSpPr/>
          <p:nvPr/>
        </p:nvGrpSpPr>
        <p:grpSpPr>
          <a:xfrm>
            <a:off x="2931712" y="3234122"/>
            <a:ext cx="420775" cy="420811"/>
            <a:chOff x="-5251625" y="3272950"/>
            <a:chExt cx="292225" cy="292250"/>
          </a:xfrm>
        </p:grpSpPr>
        <p:sp>
          <p:nvSpPr>
            <p:cNvPr id="382" name="Google Shape;382;p27"/>
            <p:cNvSpPr/>
            <p:nvPr/>
          </p:nvSpPr>
          <p:spPr>
            <a:xfrm>
              <a:off x="-5156325" y="3462775"/>
              <a:ext cx="33900" cy="33100"/>
            </a:xfrm>
            <a:custGeom>
              <a:rect b="b" l="l" r="r" t="t"/>
              <a:pathLst>
                <a:path extrusionOk="0" h="1324" w="1356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cubicBezTo>
                    <a:pt x="1" y="1072"/>
                    <a:pt x="316" y="1324"/>
                    <a:pt x="662" y="1324"/>
                  </a:cubicBezTo>
                  <a:cubicBezTo>
                    <a:pt x="1072" y="1324"/>
                    <a:pt x="1355" y="1009"/>
                    <a:pt x="1355" y="662"/>
                  </a:cubicBezTo>
                  <a:cubicBezTo>
                    <a:pt x="1355" y="284"/>
                    <a:pt x="1040" y="0"/>
                    <a:pt x="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27"/>
            <p:cNvSpPr/>
            <p:nvPr/>
          </p:nvSpPr>
          <p:spPr>
            <a:xfrm>
              <a:off x="-5251625" y="3272950"/>
              <a:ext cx="292225" cy="292250"/>
            </a:xfrm>
            <a:custGeom>
              <a:rect b="b" l="l" r="r" t="t"/>
              <a:pathLst>
                <a:path extrusionOk="0" h="11690" w="11689">
                  <a:moveTo>
                    <a:pt x="3699" y="2764"/>
                  </a:moveTo>
                  <a:cubicBezTo>
                    <a:pt x="3958" y="2764"/>
                    <a:pt x="4180" y="3098"/>
                    <a:pt x="3939" y="3340"/>
                  </a:cubicBezTo>
                  <a:lnTo>
                    <a:pt x="3497" y="3781"/>
                  </a:lnTo>
                  <a:lnTo>
                    <a:pt x="3939" y="4191"/>
                  </a:lnTo>
                  <a:cubicBezTo>
                    <a:pt x="4180" y="4433"/>
                    <a:pt x="3958" y="4767"/>
                    <a:pt x="3699" y="4767"/>
                  </a:cubicBezTo>
                  <a:cubicBezTo>
                    <a:pt x="3621" y="4767"/>
                    <a:pt x="3539" y="4737"/>
                    <a:pt x="3466" y="4664"/>
                  </a:cubicBezTo>
                  <a:lnTo>
                    <a:pt x="3025" y="4222"/>
                  </a:lnTo>
                  <a:lnTo>
                    <a:pt x="2584" y="4664"/>
                  </a:lnTo>
                  <a:cubicBezTo>
                    <a:pt x="2515" y="4756"/>
                    <a:pt x="2432" y="4794"/>
                    <a:pt x="2352" y="4794"/>
                  </a:cubicBezTo>
                  <a:cubicBezTo>
                    <a:pt x="2103" y="4794"/>
                    <a:pt x="1873" y="4429"/>
                    <a:pt x="2111" y="4191"/>
                  </a:cubicBezTo>
                  <a:lnTo>
                    <a:pt x="2552" y="3781"/>
                  </a:lnTo>
                  <a:lnTo>
                    <a:pt x="2111" y="3340"/>
                  </a:lnTo>
                  <a:cubicBezTo>
                    <a:pt x="1869" y="3098"/>
                    <a:pt x="2092" y="2764"/>
                    <a:pt x="2351" y="2764"/>
                  </a:cubicBezTo>
                  <a:cubicBezTo>
                    <a:pt x="2429" y="2764"/>
                    <a:pt x="2511" y="2795"/>
                    <a:pt x="2584" y="2868"/>
                  </a:cubicBezTo>
                  <a:lnTo>
                    <a:pt x="3025" y="3309"/>
                  </a:lnTo>
                  <a:lnTo>
                    <a:pt x="3466" y="2868"/>
                  </a:lnTo>
                  <a:cubicBezTo>
                    <a:pt x="3539" y="2795"/>
                    <a:pt x="3621" y="2764"/>
                    <a:pt x="3699" y="2764"/>
                  </a:cubicBezTo>
                  <a:close/>
                  <a:moveTo>
                    <a:pt x="8583" y="6922"/>
                  </a:moveTo>
                  <a:cubicBezTo>
                    <a:pt x="8841" y="6922"/>
                    <a:pt x="9064" y="7257"/>
                    <a:pt x="8822" y="7499"/>
                  </a:cubicBezTo>
                  <a:lnTo>
                    <a:pt x="8381" y="7940"/>
                  </a:lnTo>
                  <a:lnTo>
                    <a:pt x="8822" y="8381"/>
                  </a:lnTo>
                  <a:cubicBezTo>
                    <a:pt x="9064" y="8623"/>
                    <a:pt x="8841" y="8958"/>
                    <a:pt x="8583" y="8958"/>
                  </a:cubicBezTo>
                  <a:cubicBezTo>
                    <a:pt x="8504" y="8958"/>
                    <a:pt x="8422" y="8927"/>
                    <a:pt x="8349" y="8854"/>
                  </a:cubicBezTo>
                  <a:lnTo>
                    <a:pt x="7908" y="8413"/>
                  </a:lnTo>
                  <a:lnTo>
                    <a:pt x="7467" y="8854"/>
                  </a:lnTo>
                  <a:cubicBezTo>
                    <a:pt x="7394" y="8927"/>
                    <a:pt x="7312" y="8958"/>
                    <a:pt x="7234" y="8958"/>
                  </a:cubicBezTo>
                  <a:cubicBezTo>
                    <a:pt x="6975" y="8958"/>
                    <a:pt x="6753" y="8623"/>
                    <a:pt x="6995" y="8381"/>
                  </a:cubicBezTo>
                  <a:lnTo>
                    <a:pt x="7436" y="7940"/>
                  </a:lnTo>
                  <a:lnTo>
                    <a:pt x="6995" y="7499"/>
                  </a:lnTo>
                  <a:cubicBezTo>
                    <a:pt x="6753" y="7257"/>
                    <a:pt x="6975" y="6922"/>
                    <a:pt x="7234" y="6922"/>
                  </a:cubicBezTo>
                  <a:cubicBezTo>
                    <a:pt x="7312" y="6922"/>
                    <a:pt x="7394" y="6953"/>
                    <a:pt x="7467" y="7026"/>
                  </a:cubicBezTo>
                  <a:lnTo>
                    <a:pt x="7908" y="7467"/>
                  </a:lnTo>
                  <a:lnTo>
                    <a:pt x="8349" y="7026"/>
                  </a:lnTo>
                  <a:cubicBezTo>
                    <a:pt x="8422" y="6953"/>
                    <a:pt x="8504" y="6922"/>
                    <a:pt x="8583" y="6922"/>
                  </a:cubicBezTo>
                  <a:close/>
                  <a:moveTo>
                    <a:pt x="7895" y="2732"/>
                  </a:moveTo>
                  <a:cubicBezTo>
                    <a:pt x="7974" y="2732"/>
                    <a:pt x="8055" y="2763"/>
                    <a:pt x="8129" y="2836"/>
                  </a:cubicBezTo>
                  <a:lnTo>
                    <a:pt x="8790" y="3498"/>
                  </a:lnTo>
                  <a:cubicBezTo>
                    <a:pt x="8916" y="3624"/>
                    <a:pt x="8916" y="3844"/>
                    <a:pt x="8790" y="3970"/>
                  </a:cubicBezTo>
                  <a:lnTo>
                    <a:pt x="8129" y="4632"/>
                  </a:lnTo>
                  <a:cubicBezTo>
                    <a:pt x="8055" y="4705"/>
                    <a:pt x="7974" y="4736"/>
                    <a:pt x="7895" y="4736"/>
                  </a:cubicBezTo>
                  <a:cubicBezTo>
                    <a:pt x="7637" y="4736"/>
                    <a:pt x="7414" y="4401"/>
                    <a:pt x="7656" y="4159"/>
                  </a:cubicBezTo>
                  <a:lnTo>
                    <a:pt x="7719" y="4096"/>
                  </a:lnTo>
                  <a:lnTo>
                    <a:pt x="7719" y="4096"/>
                  </a:lnTo>
                  <a:cubicBezTo>
                    <a:pt x="6175" y="4159"/>
                    <a:pt x="4978" y="5388"/>
                    <a:pt x="4852" y="6932"/>
                  </a:cubicBezTo>
                  <a:cubicBezTo>
                    <a:pt x="5451" y="7089"/>
                    <a:pt x="5829" y="7593"/>
                    <a:pt x="5829" y="8224"/>
                  </a:cubicBezTo>
                  <a:cubicBezTo>
                    <a:pt x="5829" y="9011"/>
                    <a:pt x="5230" y="9641"/>
                    <a:pt x="4474" y="9641"/>
                  </a:cubicBezTo>
                  <a:cubicBezTo>
                    <a:pt x="3750" y="9641"/>
                    <a:pt x="3119" y="9011"/>
                    <a:pt x="3119" y="8255"/>
                  </a:cubicBezTo>
                  <a:cubicBezTo>
                    <a:pt x="3119" y="7625"/>
                    <a:pt x="3529" y="7089"/>
                    <a:pt x="4128" y="6932"/>
                  </a:cubicBezTo>
                  <a:cubicBezTo>
                    <a:pt x="4285" y="5042"/>
                    <a:pt x="5829" y="3498"/>
                    <a:pt x="7751" y="3403"/>
                  </a:cubicBezTo>
                  <a:lnTo>
                    <a:pt x="7656" y="3309"/>
                  </a:lnTo>
                  <a:cubicBezTo>
                    <a:pt x="7414" y="3067"/>
                    <a:pt x="7637" y="2732"/>
                    <a:pt x="7895" y="2732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584"/>
                    <a:pt x="0" y="5829"/>
                  </a:cubicBezTo>
                  <a:cubicBezTo>
                    <a:pt x="0" y="9011"/>
                    <a:pt x="2615" y="11689"/>
                    <a:pt x="5829" y="11689"/>
                  </a:cubicBezTo>
                  <a:cubicBezTo>
                    <a:pt x="9011" y="11689"/>
                    <a:pt x="11689" y="9043"/>
                    <a:pt x="11689" y="5829"/>
                  </a:cubicBezTo>
                  <a:cubicBezTo>
                    <a:pt x="11657" y="5357"/>
                    <a:pt x="11563" y="4884"/>
                    <a:pt x="11500" y="4443"/>
                  </a:cubicBezTo>
                  <a:cubicBezTo>
                    <a:pt x="11248" y="4884"/>
                    <a:pt x="10838" y="5136"/>
                    <a:pt x="10303" y="5136"/>
                  </a:cubicBezTo>
                  <a:cubicBezTo>
                    <a:pt x="9578" y="5136"/>
                    <a:pt x="8948" y="4506"/>
                    <a:pt x="8948" y="3781"/>
                  </a:cubicBezTo>
                  <a:cubicBezTo>
                    <a:pt x="8948" y="3025"/>
                    <a:pt x="9578" y="2395"/>
                    <a:pt x="10303" y="2395"/>
                  </a:cubicBezTo>
                  <a:cubicBezTo>
                    <a:pt x="10397" y="2395"/>
                    <a:pt x="10523" y="2395"/>
                    <a:pt x="10586" y="2427"/>
                  </a:cubicBezTo>
                  <a:cubicBezTo>
                    <a:pt x="9483" y="883"/>
                    <a:pt x="7719" y="1"/>
                    <a:pt x="58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27"/>
            <p:cNvSpPr/>
            <p:nvPr/>
          </p:nvSpPr>
          <p:spPr>
            <a:xfrm>
              <a:off x="-5011400" y="3350150"/>
              <a:ext cx="33900" cy="33875"/>
            </a:xfrm>
            <a:custGeom>
              <a:rect b="b" l="l" r="r" t="t"/>
              <a:pathLst>
                <a:path extrusionOk="0" h="1355" w="1356">
                  <a:moveTo>
                    <a:pt x="662" y="0"/>
                  </a:moveTo>
                  <a:cubicBezTo>
                    <a:pt x="315" y="0"/>
                    <a:pt x="0" y="284"/>
                    <a:pt x="0" y="693"/>
                  </a:cubicBezTo>
                  <a:cubicBezTo>
                    <a:pt x="0" y="1071"/>
                    <a:pt x="315" y="1355"/>
                    <a:pt x="662" y="1355"/>
                  </a:cubicBezTo>
                  <a:cubicBezTo>
                    <a:pt x="1072" y="1355"/>
                    <a:pt x="1355" y="1040"/>
                    <a:pt x="1355" y="693"/>
                  </a:cubicBezTo>
                  <a:cubicBezTo>
                    <a:pt x="1355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5" name="Google Shape;385;p27"/>
          <p:cNvGrpSpPr/>
          <p:nvPr/>
        </p:nvGrpSpPr>
        <p:grpSpPr>
          <a:xfrm>
            <a:off x="2953474" y="2735572"/>
            <a:ext cx="420775" cy="420811"/>
            <a:chOff x="-5251625" y="3272950"/>
            <a:chExt cx="292225" cy="292250"/>
          </a:xfrm>
        </p:grpSpPr>
        <p:sp>
          <p:nvSpPr>
            <p:cNvPr id="386" name="Google Shape;386;p27"/>
            <p:cNvSpPr/>
            <p:nvPr/>
          </p:nvSpPr>
          <p:spPr>
            <a:xfrm>
              <a:off x="-5156325" y="3462775"/>
              <a:ext cx="33900" cy="33100"/>
            </a:xfrm>
            <a:custGeom>
              <a:rect b="b" l="l" r="r" t="t"/>
              <a:pathLst>
                <a:path extrusionOk="0" h="1324" w="1356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cubicBezTo>
                    <a:pt x="1" y="1072"/>
                    <a:pt x="316" y="1324"/>
                    <a:pt x="662" y="1324"/>
                  </a:cubicBezTo>
                  <a:cubicBezTo>
                    <a:pt x="1072" y="1324"/>
                    <a:pt x="1355" y="1009"/>
                    <a:pt x="1355" y="662"/>
                  </a:cubicBezTo>
                  <a:cubicBezTo>
                    <a:pt x="1355" y="284"/>
                    <a:pt x="1040" y="0"/>
                    <a:pt x="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27"/>
            <p:cNvSpPr/>
            <p:nvPr/>
          </p:nvSpPr>
          <p:spPr>
            <a:xfrm>
              <a:off x="-5251625" y="3272950"/>
              <a:ext cx="292225" cy="292250"/>
            </a:xfrm>
            <a:custGeom>
              <a:rect b="b" l="l" r="r" t="t"/>
              <a:pathLst>
                <a:path extrusionOk="0" h="11690" w="11689">
                  <a:moveTo>
                    <a:pt x="3699" y="2764"/>
                  </a:moveTo>
                  <a:cubicBezTo>
                    <a:pt x="3958" y="2764"/>
                    <a:pt x="4180" y="3098"/>
                    <a:pt x="3939" y="3340"/>
                  </a:cubicBezTo>
                  <a:lnTo>
                    <a:pt x="3497" y="3781"/>
                  </a:lnTo>
                  <a:lnTo>
                    <a:pt x="3939" y="4191"/>
                  </a:lnTo>
                  <a:cubicBezTo>
                    <a:pt x="4180" y="4433"/>
                    <a:pt x="3958" y="4767"/>
                    <a:pt x="3699" y="4767"/>
                  </a:cubicBezTo>
                  <a:cubicBezTo>
                    <a:pt x="3621" y="4767"/>
                    <a:pt x="3539" y="4737"/>
                    <a:pt x="3466" y="4664"/>
                  </a:cubicBezTo>
                  <a:lnTo>
                    <a:pt x="3025" y="4222"/>
                  </a:lnTo>
                  <a:lnTo>
                    <a:pt x="2584" y="4664"/>
                  </a:lnTo>
                  <a:cubicBezTo>
                    <a:pt x="2515" y="4756"/>
                    <a:pt x="2432" y="4794"/>
                    <a:pt x="2352" y="4794"/>
                  </a:cubicBezTo>
                  <a:cubicBezTo>
                    <a:pt x="2103" y="4794"/>
                    <a:pt x="1873" y="4429"/>
                    <a:pt x="2111" y="4191"/>
                  </a:cubicBezTo>
                  <a:lnTo>
                    <a:pt x="2552" y="3781"/>
                  </a:lnTo>
                  <a:lnTo>
                    <a:pt x="2111" y="3340"/>
                  </a:lnTo>
                  <a:cubicBezTo>
                    <a:pt x="1869" y="3098"/>
                    <a:pt x="2092" y="2764"/>
                    <a:pt x="2351" y="2764"/>
                  </a:cubicBezTo>
                  <a:cubicBezTo>
                    <a:pt x="2429" y="2764"/>
                    <a:pt x="2511" y="2795"/>
                    <a:pt x="2584" y="2868"/>
                  </a:cubicBezTo>
                  <a:lnTo>
                    <a:pt x="3025" y="3309"/>
                  </a:lnTo>
                  <a:lnTo>
                    <a:pt x="3466" y="2868"/>
                  </a:lnTo>
                  <a:cubicBezTo>
                    <a:pt x="3539" y="2795"/>
                    <a:pt x="3621" y="2764"/>
                    <a:pt x="3699" y="2764"/>
                  </a:cubicBezTo>
                  <a:close/>
                  <a:moveTo>
                    <a:pt x="8583" y="6922"/>
                  </a:moveTo>
                  <a:cubicBezTo>
                    <a:pt x="8841" y="6922"/>
                    <a:pt x="9064" y="7257"/>
                    <a:pt x="8822" y="7499"/>
                  </a:cubicBezTo>
                  <a:lnTo>
                    <a:pt x="8381" y="7940"/>
                  </a:lnTo>
                  <a:lnTo>
                    <a:pt x="8822" y="8381"/>
                  </a:lnTo>
                  <a:cubicBezTo>
                    <a:pt x="9064" y="8623"/>
                    <a:pt x="8841" y="8958"/>
                    <a:pt x="8583" y="8958"/>
                  </a:cubicBezTo>
                  <a:cubicBezTo>
                    <a:pt x="8504" y="8958"/>
                    <a:pt x="8422" y="8927"/>
                    <a:pt x="8349" y="8854"/>
                  </a:cubicBezTo>
                  <a:lnTo>
                    <a:pt x="7908" y="8413"/>
                  </a:lnTo>
                  <a:lnTo>
                    <a:pt x="7467" y="8854"/>
                  </a:lnTo>
                  <a:cubicBezTo>
                    <a:pt x="7394" y="8927"/>
                    <a:pt x="7312" y="8958"/>
                    <a:pt x="7234" y="8958"/>
                  </a:cubicBezTo>
                  <a:cubicBezTo>
                    <a:pt x="6975" y="8958"/>
                    <a:pt x="6753" y="8623"/>
                    <a:pt x="6995" y="8381"/>
                  </a:cubicBezTo>
                  <a:lnTo>
                    <a:pt x="7436" y="7940"/>
                  </a:lnTo>
                  <a:lnTo>
                    <a:pt x="6995" y="7499"/>
                  </a:lnTo>
                  <a:cubicBezTo>
                    <a:pt x="6753" y="7257"/>
                    <a:pt x="6975" y="6922"/>
                    <a:pt x="7234" y="6922"/>
                  </a:cubicBezTo>
                  <a:cubicBezTo>
                    <a:pt x="7312" y="6922"/>
                    <a:pt x="7394" y="6953"/>
                    <a:pt x="7467" y="7026"/>
                  </a:cubicBezTo>
                  <a:lnTo>
                    <a:pt x="7908" y="7467"/>
                  </a:lnTo>
                  <a:lnTo>
                    <a:pt x="8349" y="7026"/>
                  </a:lnTo>
                  <a:cubicBezTo>
                    <a:pt x="8422" y="6953"/>
                    <a:pt x="8504" y="6922"/>
                    <a:pt x="8583" y="6922"/>
                  </a:cubicBezTo>
                  <a:close/>
                  <a:moveTo>
                    <a:pt x="7895" y="2732"/>
                  </a:moveTo>
                  <a:cubicBezTo>
                    <a:pt x="7974" y="2732"/>
                    <a:pt x="8055" y="2763"/>
                    <a:pt x="8129" y="2836"/>
                  </a:cubicBezTo>
                  <a:lnTo>
                    <a:pt x="8790" y="3498"/>
                  </a:lnTo>
                  <a:cubicBezTo>
                    <a:pt x="8916" y="3624"/>
                    <a:pt x="8916" y="3844"/>
                    <a:pt x="8790" y="3970"/>
                  </a:cubicBezTo>
                  <a:lnTo>
                    <a:pt x="8129" y="4632"/>
                  </a:lnTo>
                  <a:cubicBezTo>
                    <a:pt x="8055" y="4705"/>
                    <a:pt x="7974" y="4736"/>
                    <a:pt x="7895" y="4736"/>
                  </a:cubicBezTo>
                  <a:cubicBezTo>
                    <a:pt x="7637" y="4736"/>
                    <a:pt x="7414" y="4401"/>
                    <a:pt x="7656" y="4159"/>
                  </a:cubicBezTo>
                  <a:lnTo>
                    <a:pt x="7719" y="4096"/>
                  </a:lnTo>
                  <a:lnTo>
                    <a:pt x="7719" y="4096"/>
                  </a:lnTo>
                  <a:cubicBezTo>
                    <a:pt x="6175" y="4159"/>
                    <a:pt x="4978" y="5388"/>
                    <a:pt x="4852" y="6932"/>
                  </a:cubicBezTo>
                  <a:cubicBezTo>
                    <a:pt x="5451" y="7089"/>
                    <a:pt x="5829" y="7593"/>
                    <a:pt x="5829" y="8224"/>
                  </a:cubicBezTo>
                  <a:cubicBezTo>
                    <a:pt x="5829" y="9011"/>
                    <a:pt x="5230" y="9641"/>
                    <a:pt x="4474" y="9641"/>
                  </a:cubicBezTo>
                  <a:cubicBezTo>
                    <a:pt x="3750" y="9641"/>
                    <a:pt x="3119" y="9011"/>
                    <a:pt x="3119" y="8255"/>
                  </a:cubicBezTo>
                  <a:cubicBezTo>
                    <a:pt x="3119" y="7625"/>
                    <a:pt x="3529" y="7089"/>
                    <a:pt x="4128" y="6932"/>
                  </a:cubicBezTo>
                  <a:cubicBezTo>
                    <a:pt x="4285" y="5042"/>
                    <a:pt x="5829" y="3498"/>
                    <a:pt x="7751" y="3403"/>
                  </a:cubicBezTo>
                  <a:lnTo>
                    <a:pt x="7656" y="3309"/>
                  </a:lnTo>
                  <a:cubicBezTo>
                    <a:pt x="7414" y="3067"/>
                    <a:pt x="7637" y="2732"/>
                    <a:pt x="7895" y="2732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584"/>
                    <a:pt x="0" y="5829"/>
                  </a:cubicBezTo>
                  <a:cubicBezTo>
                    <a:pt x="0" y="9011"/>
                    <a:pt x="2615" y="11689"/>
                    <a:pt x="5829" y="11689"/>
                  </a:cubicBezTo>
                  <a:cubicBezTo>
                    <a:pt x="9011" y="11689"/>
                    <a:pt x="11689" y="9043"/>
                    <a:pt x="11689" y="5829"/>
                  </a:cubicBezTo>
                  <a:cubicBezTo>
                    <a:pt x="11657" y="5357"/>
                    <a:pt x="11563" y="4884"/>
                    <a:pt x="11500" y="4443"/>
                  </a:cubicBezTo>
                  <a:cubicBezTo>
                    <a:pt x="11248" y="4884"/>
                    <a:pt x="10838" y="5136"/>
                    <a:pt x="10303" y="5136"/>
                  </a:cubicBezTo>
                  <a:cubicBezTo>
                    <a:pt x="9578" y="5136"/>
                    <a:pt x="8948" y="4506"/>
                    <a:pt x="8948" y="3781"/>
                  </a:cubicBezTo>
                  <a:cubicBezTo>
                    <a:pt x="8948" y="3025"/>
                    <a:pt x="9578" y="2395"/>
                    <a:pt x="10303" y="2395"/>
                  </a:cubicBezTo>
                  <a:cubicBezTo>
                    <a:pt x="10397" y="2395"/>
                    <a:pt x="10523" y="2395"/>
                    <a:pt x="10586" y="2427"/>
                  </a:cubicBezTo>
                  <a:cubicBezTo>
                    <a:pt x="9483" y="883"/>
                    <a:pt x="7719" y="1"/>
                    <a:pt x="58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27"/>
            <p:cNvSpPr/>
            <p:nvPr/>
          </p:nvSpPr>
          <p:spPr>
            <a:xfrm>
              <a:off x="-5011400" y="3350150"/>
              <a:ext cx="33900" cy="33875"/>
            </a:xfrm>
            <a:custGeom>
              <a:rect b="b" l="l" r="r" t="t"/>
              <a:pathLst>
                <a:path extrusionOk="0" h="1355" w="1356">
                  <a:moveTo>
                    <a:pt x="662" y="0"/>
                  </a:moveTo>
                  <a:cubicBezTo>
                    <a:pt x="315" y="0"/>
                    <a:pt x="0" y="284"/>
                    <a:pt x="0" y="693"/>
                  </a:cubicBezTo>
                  <a:cubicBezTo>
                    <a:pt x="0" y="1071"/>
                    <a:pt x="315" y="1355"/>
                    <a:pt x="662" y="1355"/>
                  </a:cubicBezTo>
                  <a:cubicBezTo>
                    <a:pt x="1072" y="1355"/>
                    <a:pt x="1355" y="1040"/>
                    <a:pt x="1355" y="693"/>
                  </a:cubicBezTo>
                  <a:cubicBezTo>
                    <a:pt x="1355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9" name="Google Shape;389;p27"/>
          <p:cNvGrpSpPr/>
          <p:nvPr/>
        </p:nvGrpSpPr>
        <p:grpSpPr>
          <a:xfrm>
            <a:off x="2953474" y="2189922"/>
            <a:ext cx="420775" cy="420811"/>
            <a:chOff x="-5251625" y="3272950"/>
            <a:chExt cx="292225" cy="292250"/>
          </a:xfrm>
        </p:grpSpPr>
        <p:sp>
          <p:nvSpPr>
            <p:cNvPr id="390" name="Google Shape;390;p27"/>
            <p:cNvSpPr/>
            <p:nvPr/>
          </p:nvSpPr>
          <p:spPr>
            <a:xfrm>
              <a:off x="-5156325" y="3462775"/>
              <a:ext cx="33900" cy="33100"/>
            </a:xfrm>
            <a:custGeom>
              <a:rect b="b" l="l" r="r" t="t"/>
              <a:pathLst>
                <a:path extrusionOk="0" h="1324" w="1356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cubicBezTo>
                    <a:pt x="1" y="1072"/>
                    <a:pt x="316" y="1324"/>
                    <a:pt x="662" y="1324"/>
                  </a:cubicBezTo>
                  <a:cubicBezTo>
                    <a:pt x="1072" y="1324"/>
                    <a:pt x="1355" y="1009"/>
                    <a:pt x="1355" y="662"/>
                  </a:cubicBezTo>
                  <a:cubicBezTo>
                    <a:pt x="1355" y="284"/>
                    <a:pt x="1040" y="0"/>
                    <a:pt x="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27"/>
            <p:cNvSpPr/>
            <p:nvPr/>
          </p:nvSpPr>
          <p:spPr>
            <a:xfrm>
              <a:off x="-5251625" y="3272950"/>
              <a:ext cx="292225" cy="292250"/>
            </a:xfrm>
            <a:custGeom>
              <a:rect b="b" l="l" r="r" t="t"/>
              <a:pathLst>
                <a:path extrusionOk="0" h="11690" w="11689">
                  <a:moveTo>
                    <a:pt x="3699" y="2764"/>
                  </a:moveTo>
                  <a:cubicBezTo>
                    <a:pt x="3958" y="2764"/>
                    <a:pt x="4180" y="3098"/>
                    <a:pt x="3939" y="3340"/>
                  </a:cubicBezTo>
                  <a:lnTo>
                    <a:pt x="3497" y="3781"/>
                  </a:lnTo>
                  <a:lnTo>
                    <a:pt x="3939" y="4191"/>
                  </a:lnTo>
                  <a:cubicBezTo>
                    <a:pt x="4180" y="4433"/>
                    <a:pt x="3958" y="4767"/>
                    <a:pt x="3699" y="4767"/>
                  </a:cubicBezTo>
                  <a:cubicBezTo>
                    <a:pt x="3621" y="4767"/>
                    <a:pt x="3539" y="4737"/>
                    <a:pt x="3466" y="4664"/>
                  </a:cubicBezTo>
                  <a:lnTo>
                    <a:pt x="3025" y="4222"/>
                  </a:lnTo>
                  <a:lnTo>
                    <a:pt x="2584" y="4664"/>
                  </a:lnTo>
                  <a:cubicBezTo>
                    <a:pt x="2515" y="4756"/>
                    <a:pt x="2432" y="4794"/>
                    <a:pt x="2352" y="4794"/>
                  </a:cubicBezTo>
                  <a:cubicBezTo>
                    <a:pt x="2103" y="4794"/>
                    <a:pt x="1873" y="4429"/>
                    <a:pt x="2111" y="4191"/>
                  </a:cubicBezTo>
                  <a:lnTo>
                    <a:pt x="2552" y="3781"/>
                  </a:lnTo>
                  <a:lnTo>
                    <a:pt x="2111" y="3340"/>
                  </a:lnTo>
                  <a:cubicBezTo>
                    <a:pt x="1869" y="3098"/>
                    <a:pt x="2092" y="2764"/>
                    <a:pt x="2351" y="2764"/>
                  </a:cubicBezTo>
                  <a:cubicBezTo>
                    <a:pt x="2429" y="2764"/>
                    <a:pt x="2511" y="2795"/>
                    <a:pt x="2584" y="2868"/>
                  </a:cubicBezTo>
                  <a:lnTo>
                    <a:pt x="3025" y="3309"/>
                  </a:lnTo>
                  <a:lnTo>
                    <a:pt x="3466" y="2868"/>
                  </a:lnTo>
                  <a:cubicBezTo>
                    <a:pt x="3539" y="2795"/>
                    <a:pt x="3621" y="2764"/>
                    <a:pt x="3699" y="2764"/>
                  </a:cubicBezTo>
                  <a:close/>
                  <a:moveTo>
                    <a:pt x="8583" y="6922"/>
                  </a:moveTo>
                  <a:cubicBezTo>
                    <a:pt x="8841" y="6922"/>
                    <a:pt x="9064" y="7257"/>
                    <a:pt x="8822" y="7499"/>
                  </a:cubicBezTo>
                  <a:lnTo>
                    <a:pt x="8381" y="7940"/>
                  </a:lnTo>
                  <a:lnTo>
                    <a:pt x="8822" y="8381"/>
                  </a:lnTo>
                  <a:cubicBezTo>
                    <a:pt x="9064" y="8623"/>
                    <a:pt x="8841" y="8958"/>
                    <a:pt x="8583" y="8958"/>
                  </a:cubicBezTo>
                  <a:cubicBezTo>
                    <a:pt x="8504" y="8958"/>
                    <a:pt x="8422" y="8927"/>
                    <a:pt x="8349" y="8854"/>
                  </a:cubicBezTo>
                  <a:lnTo>
                    <a:pt x="7908" y="8413"/>
                  </a:lnTo>
                  <a:lnTo>
                    <a:pt x="7467" y="8854"/>
                  </a:lnTo>
                  <a:cubicBezTo>
                    <a:pt x="7394" y="8927"/>
                    <a:pt x="7312" y="8958"/>
                    <a:pt x="7234" y="8958"/>
                  </a:cubicBezTo>
                  <a:cubicBezTo>
                    <a:pt x="6975" y="8958"/>
                    <a:pt x="6753" y="8623"/>
                    <a:pt x="6995" y="8381"/>
                  </a:cubicBezTo>
                  <a:lnTo>
                    <a:pt x="7436" y="7940"/>
                  </a:lnTo>
                  <a:lnTo>
                    <a:pt x="6995" y="7499"/>
                  </a:lnTo>
                  <a:cubicBezTo>
                    <a:pt x="6753" y="7257"/>
                    <a:pt x="6975" y="6922"/>
                    <a:pt x="7234" y="6922"/>
                  </a:cubicBezTo>
                  <a:cubicBezTo>
                    <a:pt x="7312" y="6922"/>
                    <a:pt x="7394" y="6953"/>
                    <a:pt x="7467" y="7026"/>
                  </a:cubicBezTo>
                  <a:lnTo>
                    <a:pt x="7908" y="7467"/>
                  </a:lnTo>
                  <a:lnTo>
                    <a:pt x="8349" y="7026"/>
                  </a:lnTo>
                  <a:cubicBezTo>
                    <a:pt x="8422" y="6953"/>
                    <a:pt x="8504" y="6922"/>
                    <a:pt x="8583" y="6922"/>
                  </a:cubicBezTo>
                  <a:close/>
                  <a:moveTo>
                    <a:pt x="7895" y="2732"/>
                  </a:moveTo>
                  <a:cubicBezTo>
                    <a:pt x="7974" y="2732"/>
                    <a:pt x="8055" y="2763"/>
                    <a:pt x="8129" y="2836"/>
                  </a:cubicBezTo>
                  <a:lnTo>
                    <a:pt x="8790" y="3498"/>
                  </a:lnTo>
                  <a:cubicBezTo>
                    <a:pt x="8916" y="3624"/>
                    <a:pt x="8916" y="3844"/>
                    <a:pt x="8790" y="3970"/>
                  </a:cubicBezTo>
                  <a:lnTo>
                    <a:pt x="8129" y="4632"/>
                  </a:lnTo>
                  <a:cubicBezTo>
                    <a:pt x="8055" y="4705"/>
                    <a:pt x="7974" y="4736"/>
                    <a:pt x="7895" y="4736"/>
                  </a:cubicBezTo>
                  <a:cubicBezTo>
                    <a:pt x="7637" y="4736"/>
                    <a:pt x="7414" y="4401"/>
                    <a:pt x="7656" y="4159"/>
                  </a:cubicBezTo>
                  <a:lnTo>
                    <a:pt x="7719" y="4096"/>
                  </a:lnTo>
                  <a:lnTo>
                    <a:pt x="7719" y="4096"/>
                  </a:lnTo>
                  <a:cubicBezTo>
                    <a:pt x="6175" y="4159"/>
                    <a:pt x="4978" y="5388"/>
                    <a:pt x="4852" y="6932"/>
                  </a:cubicBezTo>
                  <a:cubicBezTo>
                    <a:pt x="5451" y="7089"/>
                    <a:pt x="5829" y="7593"/>
                    <a:pt x="5829" y="8224"/>
                  </a:cubicBezTo>
                  <a:cubicBezTo>
                    <a:pt x="5829" y="9011"/>
                    <a:pt x="5230" y="9641"/>
                    <a:pt x="4474" y="9641"/>
                  </a:cubicBezTo>
                  <a:cubicBezTo>
                    <a:pt x="3750" y="9641"/>
                    <a:pt x="3119" y="9011"/>
                    <a:pt x="3119" y="8255"/>
                  </a:cubicBezTo>
                  <a:cubicBezTo>
                    <a:pt x="3119" y="7625"/>
                    <a:pt x="3529" y="7089"/>
                    <a:pt x="4128" y="6932"/>
                  </a:cubicBezTo>
                  <a:cubicBezTo>
                    <a:pt x="4285" y="5042"/>
                    <a:pt x="5829" y="3498"/>
                    <a:pt x="7751" y="3403"/>
                  </a:cubicBezTo>
                  <a:lnTo>
                    <a:pt x="7656" y="3309"/>
                  </a:lnTo>
                  <a:cubicBezTo>
                    <a:pt x="7414" y="3067"/>
                    <a:pt x="7637" y="2732"/>
                    <a:pt x="7895" y="2732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584"/>
                    <a:pt x="0" y="5829"/>
                  </a:cubicBezTo>
                  <a:cubicBezTo>
                    <a:pt x="0" y="9011"/>
                    <a:pt x="2615" y="11689"/>
                    <a:pt x="5829" y="11689"/>
                  </a:cubicBezTo>
                  <a:cubicBezTo>
                    <a:pt x="9011" y="11689"/>
                    <a:pt x="11689" y="9043"/>
                    <a:pt x="11689" y="5829"/>
                  </a:cubicBezTo>
                  <a:cubicBezTo>
                    <a:pt x="11657" y="5357"/>
                    <a:pt x="11563" y="4884"/>
                    <a:pt x="11500" y="4443"/>
                  </a:cubicBezTo>
                  <a:cubicBezTo>
                    <a:pt x="11248" y="4884"/>
                    <a:pt x="10838" y="5136"/>
                    <a:pt x="10303" y="5136"/>
                  </a:cubicBezTo>
                  <a:cubicBezTo>
                    <a:pt x="9578" y="5136"/>
                    <a:pt x="8948" y="4506"/>
                    <a:pt x="8948" y="3781"/>
                  </a:cubicBezTo>
                  <a:cubicBezTo>
                    <a:pt x="8948" y="3025"/>
                    <a:pt x="9578" y="2395"/>
                    <a:pt x="10303" y="2395"/>
                  </a:cubicBezTo>
                  <a:cubicBezTo>
                    <a:pt x="10397" y="2395"/>
                    <a:pt x="10523" y="2395"/>
                    <a:pt x="10586" y="2427"/>
                  </a:cubicBezTo>
                  <a:cubicBezTo>
                    <a:pt x="9483" y="883"/>
                    <a:pt x="7719" y="1"/>
                    <a:pt x="58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27"/>
            <p:cNvSpPr/>
            <p:nvPr/>
          </p:nvSpPr>
          <p:spPr>
            <a:xfrm>
              <a:off x="-5011400" y="3350150"/>
              <a:ext cx="33900" cy="33875"/>
            </a:xfrm>
            <a:custGeom>
              <a:rect b="b" l="l" r="r" t="t"/>
              <a:pathLst>
                <a:path extrusionOk="0" h="1355" w="1356">
                  <a:moveTo>
                    <a:pt x="662" y="0"/>
                  </a:moveTo>
                  <a:cubicBezTo>
                    <a:pt x="315" y="0"/>
                    <a:pt x="0" y="284"/>
                    <a:pt x="0" y="693"/>
                  </a:cubicBezTo>
                  <a:cubicBezTo>
                    <a:pt x="0" y="1071"/>
                    <a:pt x="315" y="1355"/>
                    <a:pt x="662" y="1355"/>
                  </a:cubicBezTo>
                  <a:cubicBezTo>
                    <a:pt x="1072" y="1355"/>
                    <a:pt x="1355" y="1040"/>
                    <a:pt x="1355" y="693"/>
                  </a:cubicBezTo>
                  <a:cubicBezTo>
                    <a:pt x="1355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3" name="Google Shape;393;p27"/>
          <p:cNvGrpSpPr/>
          <p:nvPr/>
        </p:nvGrpSpPr>
        <p:grpSpPr>
          <a:xfrm>
            <a:off x="2953474" y="1640247"/>
            <a:ext cx="420775" cy="420811"/>
            <a:chOff x="-5251625" y="3272950"/>
            <a:chExt cx="292225" cy="292250"/>
          </a:xfrm>
        </p:grpSpPr>
        <p:sp>
          <p:nvSpPr>
            <p:cNvPr id="394" name="Google Shape;394;p27"/>
            <p:cNvSpPr/>
            <p:nvPr/>
          </p:nvSpPr>
          <p:spPr>
            <a:xfrm>
              <a:off x="-5156325" y="3462775"/>
              <a:ext cx="33900" cy="33100"/>
            </a:xfrm>
            <a:custGeom>
              <a:rect b="b" l="l" r="r" t="t"/>
              <a:pathLst>
                <a:path extrusionOk="0" h="1324" w="1356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cubicBezTo>
                    <a:pt x="1" y="1072"/>
                    <a:pt x="316" y="1324"/>
                    <a:pt x="662" y="1324"/>
                  </a:cubicBezTo>
                  <a:cubicBezTo>
                    <a:pt x="1072" y="1324"/>
                    <a:pt x="1355" y="1009"/>
                    <a:pt x="1355" y="662"/>
                  </a:cubicBezTo>
                  <a:cubicBezTo>
                    <a:pt x="1355" y="284"/>
                    <a:pt x="1040" y="0"/>
                    <a:pt x="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27"/>
            <p:cNvSpPr/>
            <p:nvPr/>
          </p:nvSpPr>
          <p:spPr>
            <a:xfrm>
              <a:off x="-5251625" y="3272950"/>
              <a:ext cx="292225" cy="292250"/>
            </a:xfrm>
            <a:custGeom>
              <a:rect b="b" l="l" r="r" t="t"/>
              <a:pathLst>
                <a:path extrusionOk="0" h="11690" w="11689">
                  <a:moveTo>
                    <a:pt x="3699" y="2764"/>
                  </a:moveTo>
                  <a:cubicBezTo>
                    <a:pt x="3958" y="2764"/>
                    <a:pt x="4180" y="3098"/>
                    <a:pt x="3939" y="3340"/>
                  </a:cubicBezTo>
                  <a:lnTo>
                    <a:pt x="3497" y="3781"/>
                  </a:lnTo>
                  <a:lnTo>
                    <a:pt x="3939" y="4191"/>
                  </a:lnTo>
                  <a:cubicBezTo>
                    <a:pt x="4180" y="4433"/>
                    <a:pt x="3958" y="4767"/>
                    <a:pt x="3699" y="4767"/>
                  </a:cubicBezTo>
                  <a:cubicBezTo>
                    <a:pt x="3621" y="4767"/>
                    <a:pt x="3539" y="4737"/>
                    <a:pt x="3466" y="4664"/>
                  </a:cubicBezTo>
                  <a:lnTo>
                    <a:pt x="3025" y="4222"/>
                  </a:lnTo>
                  <a:lnTo>
                    <a:pt x="2584" y="4664"/>
                  </a:lnTo>
                  <a:cubicBezTo>
                    <a:pt x="2515" y="4756"/>
                    <a:pt x="2432" y="4794"/>
                    <a:pt x="2352" y="4794"/>
                  </a:cubicBezTo>
                  <a:cubicBezTo>
                    <a:pt x="2103" y="4794"/>
                    <a:pt x="1873" y="4429"/>
                    <a:pt x="2111" y="4191"/>
                  </a:cubicBezTo>
                  <a:lnTo>
                    <a:pt x="2552" y="3781"/>
                  </a:lnTo>
                  <a:lnTo>
                    <a:pt x="2111" y="3340"/>
                  </a:lnTo>
                  <a:cubicBezTo>
                    <a:pt x="1869" y="3098"/>
                    <a:pt x="2092" y="2764"/>
                    <a:pt x="2351" y="2764"/>
                  </a:cubicBezTo>
                  <a:cubicBezTo>
                    <a:pt x="2429" y="2764"/>
                    <a:pt x="2511" y="2795"/>
                    <a:pt x="2584" y="2868"/>
                  </a:cubicBezTo>
                  <a:lnTo>
                    <a:pt x="3025" y="3309"/>
                  </a:lnTo>
                  <a:lnTo>
                    <a:pt x="3466" y="2868"/>
                  </a:lnTo>
                  <a:cubicBezTo>
                    <a:pt x="3539" y="2795"/>
                    <a:pt x="3621" y="2764"/>
                    <a:pt x="3699" y="2764"/>
                  </a:cubicBezTo>
                  <a:close/>
                  <a:moveTo>
                    <a:pt x="8583" y="6922"/>
                  </a:moveTo>
                  <a:cubicBezTo>
                    <a:pt x="8841" y="6922"/>
                    <a:pt x="9064" y="7257"/>
                    <a:pt x="8822" y="7499"/>
                  </a:cubicBezTo>
                  <a:lnTo>
                    <a:pt x="8381" y="7940"/>
                  </a:lnTo>
                  <a:lnTo>
                    <a:pt x="8822" y="8381"/>
                  </a:lnTo>
                  <a:cubicBezTo>
                    <a:pt x="9064" y="8623"/>
                    <a:pt x="8841" y="8958"/>
                    <a:pt x="8583" y="8958"/>
                  </a:cubicBezTo>
                  <a:cubicBezTo>
                    <a:pt x="8504" y="8958"/>
                    <a:pt x="8422" y="8927"/>
                    <a:pt x="8349" y="8854"/>
                  </a:cubicBezTo>
                  <a:lnTo>
                    <a:pt x="7908" y="8413"/>
                  </a:lnTo>
                  <a:lnTo>
                    <a:pt x="7467" y="8854"/>
                  </a:lnTo>
                  <a:cubicBezTo>
                    <a:pt x="7394" y="8927"/>
                    <a:pt x="7312" y="8958"/>
                    <a:pt x="7234" y="8958"/>
                  </a:cubicBezTo>
                  <a:cubicBezTo>
                    <a:pt x="6975" y="8958"/>
                    <a:pt x="6753" y="8623"/>
                    <a:pt x="6995" y="8381"/>
                  </a:cubicBezTo>
                  <a:lnTo>
                    <a:pt x="7436" y="7940"/>
                  </a:lnTo>
                  <a:lnTo>
                    <a:pt x="6995" y="7499"/>
                  </a:lnTo>
                  <a:cubicBezTo>
                    <a:pt x="6753" y="7257"/>
                    <a:pt x="6975" y="6922"/>
                    <a:pt x="7234" y="6922"/>
                  </a:cubicBezTo>
                  <a:cubicBezTo>
                    <a:pt x="7312" y="6922"/>
                    <a:pt x="7394" y="6953"/>
                    <a:pt x="7467" y="7026"/>
                  </a:cubicBezTo>
                  <a:lnTo>
                    <a:pt x="7908" y="7467"/>
                  </a:lnTo>
                  <a:lnTo>
                    <a:pt x="8349" y="7026"/>
                  </a:lnTo>
                  <a:cubicBezTo>
                    <a:pt x="8422" y="6953"/>
                    <a:pt x="8504" y="6922"/>
                    <a:pt x="8583" y="6922"/>
                  </a:cubicBezTo>
                  <a:close/>
                  <a:moveTo>
                    <a:pt x="7895" y="2732"/>
                  </a:moveTo>
                  <a:cubicBezTo>
                    <a:pt x="7974" y="2732"/>
                    <a:pt x="8055" y="2763"/>
                    <a:pt x="8129" y="2836"/>
                  </a:cubicBezTo>
                  <a:lnTo>
                    <a:pt x="8790" y="3498"/>
                  </a:lnTo>
                  <a:cubicBezTo>
                    <a:pt x="8916" y="3624"/>
                    <a:pt x="8916" y="3844"/>
                    <a:pt x="8790" y="3970"/>
                  </a:cubicBezTo>
                  <a:lnTo>
                    <a:pt x="8129" y="4632"/>
                  </a:lnTo>
                  <a:cubicBezTo>
                    <a:pt x="8055" y="4705"/>
                    <a:pt x="7974" y="4736"/>
                    <a:pt x="7895" y="4736"/>
                  </a:cubicBezTo>
                  <a:cubicBezTo>
                    <a:pt x="7637" y="4736"/>
                    <a:pt x="7414" y="4401"/>
                    <a:pt x="7656" y="4159"/>
                  </a:cubicBezTo>
                  <a:lnTo>
                    <a:pt x="7719" y="4096"/>
                  </a:lnTo>
                  <a:lnTo>
                    <a:pt x="7719" y="4096"/>
                  </a:lnTo>
                  <a:cubicBezTo>
                    <a:pt x="6175" y="4159"/>
                    <a:pt x="4978" y="5388"/>
                    <a:pt x="4852" y="6932"/>
                  </a:cubicBezTo>
                  <a:cubicBezTo>
                    <a:pt x="5451" y="7089"/>
                    <a:pt x="5829" y="7593"/>
                    <a:pt x="5829" y="8224"/>
                  </a:cubicBezTo>
                  <a:cubicBezTo>
                    <a:pt x="5829" y="9011"/>
                    <a:pt x="5230" y="9641"/>
                    <a:pt x="4474" y="9641"/>
                  </a:cubicBezTo>
                  <a:cubicBezTo>
                    <a:pt x="3750" y="9641"/>
                    <a:pt x="3119" y="9011"/>
                    <a:pt x="3119" y="8255"/>
                  </a:cubicBezTo>
                  <a:cubicBezTo>
                    <a:pt x="3119" y="7625"/>
                    <a:pt x="3529" y="7089"/>
                    <a:pt x="4128" y="6932"/>
                  </a:cubicBezTo>
                  <a:cubicBezTo>
                    <a:pt x="4285" y="5042"/>
                    <a:pt x="5829" y="3498"/>
                    <a:pt x="7751" y="3403"/>
                  </a:cubicBezTo>
                  <a:lnTo>
                    <a:pt x="7656" y="3309"/>
                  </a:lnTo>
                  <a:cubicBezTo>
                    <a:pt x="7414" y="3067"/>
                    <a:pt x="7637" y="2732"/>
                    <a:pt x="7895" y="2732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584"/>
                    <a:pt x="0" y="5829"/>
                  </a:cubicBezTo>
                  <a:cubicBezTo>
                    <a:pt x="0" y="9011"/>
                    <a:pt x="2615" y="11689"/>
                    <a:pt x="5829" y="11689"/>
                  </a:cubicBezTo>
                  <a:cubicBezTo>
                    <a:pt x="9011" y="11689"/>
                    <a:pt x="11689" y="9043"/>
                    <a:pt x="11689" y="5829"/>
                  </a:cubicBezTo>
                  <a:cubicBezTo>
                    <a:pt x="11657" y="5357"/>
                    <a:pt x="11563" y="4884"/>
                    <a:pt x="11500" y="4443"/>
                  </a:cubicBezTo>
                  <a:cubicBezTo>
                    <a:pt x="11248" y="4884"/>
                    <a:pt x="10838" y="5136"/>
                    <a:pt x="10303" y="5136"/>
                  </a:cubicBezTo>
                  <a:cubicBezTo>
                    <a:pt x="9578" y="5136"/>
                    <a:pt x="8948" y="4506"/>
                    <a:pt x="8948" y="3781"/>
                  </a:cubicBezTo>
                  <a:cubicBezTo>
                    <a:pt x="8948" y="3025"/>
                    <a:pt x="9578" y="2395"/>
                    <a:pt x="10303" y="2395"/>
                  </a:cubicBezTo>
                  <a:cubicBezTo>
                    <a:pt x="10397" y="2395"/>
                    <a:pt x="10523" y="2395"/>
                    <a:pt x="10586" y="2427"/>
                  </a:cubicBezTo>
                  <a:cubicBezTo>
                    <a:pt x="9483" y="883"/>
                    <a:pt x="7719" y="1"/>
                    <a:pt x="58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27"/>
            <p:cNvSpPr/>
            <p:nvPr/>
          </p:nvSpPr>
          <p:spPr>
            <a:xfrm>
              <a:off x="-5011400" y="3350150"/>
              <a:ext cx="33900" cy="33875"/>
            </a:xfrm>
            <a:custGeom>
              <a:rect b="b" l="l" r="r" t="t"/>
              <a:pathLst>
                <a:path extrusionOk="0" h="1355" w="1356">
                  <a:moveTo>
                    <a:pt x="662" y="0"/>
                  </a:moveTo>
                  <a:cubicBezTo>
                    <a:pt x="315" y="0"/>
                    <a:pt x="0" y="284"/>
                    <a:pt x="0" y="693"/>
                  </a:cubicBezTo>
                  <a:cubicBezTo>
                    <a:pt x="0" y="1071"/>
                    <a:pt x="315" y="1355"/>
                    <a:pt x="662" y="1355"/>
                  </a:cubicBezTo>
                  <a:cubicBezTo>
                    <a:pt x="1072" y="1355"/>
                    <a:pt x="1355" y="1040"/>
                    <a:pt x="1355" y="693"/>
                  </a:cubicBezTo>
                  <a:cubicBezTo>
                    <a:pt x="1355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7" name="Google Shape;397;p27"/>
          <p:cNvGrpSpPr/>
          <p:nvPr/>
        </p:nvGrpSpPr>
        <p:grpSpPr>
          <a:xfrm>
            <a:off x="2953474" y="1133697"/>
            <a:ext cx="420775" cy="420811"/>
            <a:chOff x="-5251625" y="3272950"/>
            <a:chExt cx="292225" cy="292250"/>
          </a:xfrm>
        </p:grpSpPr>
        <p:sp>
          <p:nvSpPr>
            <p:cNvPr id="398" name="Google Shape;398;p27"/>
            <p:cNvSpPr/>
            <p:nvPr/>
          </p:nvSpPr>
          <p:spPr>
            <a:xfrm>
              <a:off x="-5156325" y="3462775"/>
              <a:ext cx="33900" cy="33100"/>
            </a:xfrm>
            <a:custGeom>
              <a:rect b="b" l="l" r="r" t="t"/>
              <a:pathLst>
                <a:path extrusionOk="0" h="1324" w="1356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cubicBezTo>
                    <a:pt x="1" y="1072"/>
                    <a:pt x="316" y="1324"/>
                    <a:pt x="662" y="1324"/>
                  </a:cubicBezTo>
                  <a:cubicBezTo>
                    <a:pt x="1072" y="1324"/>
                    <a:pt x="1355" y="1009"/>
                    <a:pt x="1355" y="662"/>
                  </a:cubicBezTo>
                  <a:cubicBezTo>
                    <a:pt x="1355" y="284"/>
                    <a:pt x="1040" y="0"/>
                    <a:pt x="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27"/>
            <p:cNvSpPr/>
            <p:nvPr/>
          </p:nvSpPr>
          <p:spPr>
            <a:xfrm>
              <a:off x="-5251625" y="3272950"/>
              <a:ext cx="292225" cy="292250"/>
            </a:xfrm>
            <a:custGeom>
              <a:rect b="b" l="l" r="r" t="t"/>
              <a:pathLst>
                <a:path extrusionOk="0" h="11690" w="11689">
                  <a:moveTo>
                    <a:pt x="3699" y="2764"/>
                  </a:moveTo>
                  <a:cubicBezTo>
                    <a:pt x="3958" y="2764"/>
                    <a:pt x="4180" y="3098"/>
                    <a:pt x="3939" y="3340"/>
                  </a:cubicBezTo>
                  <a:lnTo>
                    <a:pt x="3497" y="3781"/>
                  </a:lnTo>
                  <a:lnTo>
                    <a:pt x="3939" y="4191"/>
                  </a:lnTo>
                  <a:cubicBezTo>
                    <a:pt x="4180" y="4433"/>
                    <a:pt x="3958" y="4767"/>
                    <a:pt x="3699" y="4767"/>
                  </a:cubicBezTo>
                  <a:cubicBezTo>
                    <a:pt x="3621" y="4767"/>
                    <a:pt x="3539" y="4737"/>
                    <a:pt x="3466" y="4664"/>
                  </a:cubicBezTo>
                  <a:lnTo>
                    <a:pt x="3025" y="4222"/>
                  </a:lnTo>
                  <a:lnTo>
                    <a:pt x="2584" y="4664"/>
                  </a:lnTo>
                  <a:cubicBezTo>
                    <a:pt x="2515" y="4756"/>
                    <a:pt x="2432" y="4794"/>
                    <a:pt x="2352" y="4794"/>
                  </a:cubicBezTo>
                  <a:cubicBezTo>
                    <a:pt x="2103" y="4794"/>
                    <a:pt x="1873" y="4429"/>
                    <a:pt x="2111" y="4191"/>
                  </a:cubicBezTo>
                  <a:lnTo>
                    <a:pt x="2552" y="3781"/>
                  </a:lnTo>
                  <a:lnTo>
                    <a:pt x="2111" y="3340"/>
                  </a:lnTo>
                  <a:cubicBezTo>
                    <a:pt x="1869" y="3098"/>
                    <a:pt x="2092" y="2764"/>
                    <a:pt x="2351" y="2764"/>
                  </a:cubicBezTo>
                  <a:cubicBezTo>
                    <a:pt x="2429" y="2764"/>
                    <a:pt x="2511" y="2795"/>
                    <a:pt x="2584" y="2868"/>
                  </a:cubicBezTo>
                  <a:lnTo>
                    <a:pt x="3025" y="3309"/>
                  </a:lnTo>
                  <a:lnTo>
                    <a:pt x="3466" y="2868"/>
                  </a:lnTo>
                  <a:cubicBezTo>
                    <a:pt x="3539" y="2795"/>
                    <a:pt x="3621" y="2764"/>
                    <a:pt x="3699" y="2764"/>
                  </a:cubicBezTo>
                  <a:close/>
                  <a:moveTo>
                    <a:pt x="8583" y="6922"/>
                  </a:moveTo>
                  <a:cubicBezTo>
                    <a:pt x="8841" y="6922"/>
                    <a:pt x="9064" y="7257"/>
                    <a:pt x="8822" y="7499"/>
                  </a:cubicBezTo>
                  <a:lnTo>
                    <a:pt x="8381" y="7940"/>
                  </a:lnTo>
                  <a:lnTo>
                    <a:pt x="8822" y="8381"/>
                  </a:lnTo>
                  <a:cubicBezTo>
                    <a:pt x="9064" y="8623"/>
                    <a:pt x="8841" y="8958"/>
                    <a:pt x="8583" y="8958"/>
                  </a:cubicBezTo>
                  <a:cubicBezTo>
                    <a:pt x="8504" y="8958"/>
                    <a:pt x="8422" y="8927"/>
                    <a:pt x="8349" y="8854"/>
                  </a:cubicBezTo>
                  <a:lnTo>
                    <a:pt x="7908" y="8413"/>
                  </a:lnTo>
                  <a:lnTo>
                    <a:pt x="7467" y="8854"/>
                  </a:lnTo>
                  <a:cubicBezTo>
                    <a:pt x="7394" y="8927"/>
                    <a:pt x="7312" y="8958"/>
                    <a:pt x="7234" y="8958"/>
                  </a:cubicBezTo>
                  <a:cubicBezTo>
                    <a:pt x="6975" y="8958"/>
                    <a:pt x="6753" y="8623"/>
                    <a:pt x="6995" y="8381"/>
                  </a:cubicBezTo>
                  <a:lnTo>
                    <a:pt x="7436" y="7940"/>
                  </a:lnTo>
                  <a:lnTo>
                    <a:pt x="6995" y="7499"/>
                  </a:lnTo>
                  <a:cubicBezTo>
                    <a:pt x="6753" y="7257"/>
                    <a:pt x="6975" y="6922"/>
                    <a:pt x="7234" y="6922"/>
                  </a:cubicBezTo>
                  <a:cubicBezTo>
                    <a:pt x="7312" y="6922"/>
                    <a:pt x="7394" y="6953"/>
                    <a:pt x="7467" y="7026"/>
                  </a:cubicBezTo>
                  <a:lnTo>
                    <a:pt x="7908" y="7467"/>
                  </a:lnTo>
                  <a:lnTo>
                    <a:pt x="8349" y="7026"/>
                  </a:lnTo>
                  <a:cubicBezTo>
                    <a:pt x="8422" y="6953"/>
                    <a:pt x="8504" y="6922"/>
                    <a:pt x="8583" y="6922"/>
                  </a:cubicBezTo>
                  <a:close/>
                  <a:moveTo>
                    <a:pt x="7895" y="2732"/>
                  </a:moveTo>
                  <a:cubicBezTo>
                    <a:pt x="7974" y="2732"/>
                    <a:pt x="8055" y="2763"/>
                    <a:pt x="8129" y="2836"/>
                  </a:cubicBezTo>
                  <a:lnTo>
                    <a:pt x="8790" y="3498"/>
                  </a:lnTo>
                  <a:cubicBezTo>
                    <a:pt x="8916" y="3624"/>
                    <a:pt x="8916" y="3844"/>
                    <a:pt x="8790" y="3970"/>
                  </a:cubicBezTo>
                  <a:lnTo>
                    <a:pt x="8129" y="4632"/>
                  </a:lnTo>
                  <a:cubicBezTo>
                    <a:pt x="8055" y="4705"/>
                    <a:pt x="7974" y="4736"/>
                    <a:pt x="7895" y="4736"/>
                  </a:cubicBezTo>
                  <a:cubicBezTo>
                    <a:pt x="7637" y="4736"/>
                    <a:pt x="7414" y="4401"/>
                    <a:pt x="7656" y="4159"/>
                  </a:cubicBezTo>
                  <a:lnTo>
                    <a:pt x="7719" y="4096"/>
                  </a:lnTo>
                  <a:lnTo>
                    <a:pt x="7719" y="4096"/>
                  </a:lnTo>
                  <a:cubicBezTo>
                    <a:pt x="6175" y="4159"/>
                    <a:pt x="4978" y="5388"/>
                    <a:pt x="4852" y="6932"/>
                  </a:cubicBezTo>
                  <a:cubicBezTo>
                    <a:pt x="5451" y="7089"/>
                    <a:pt x="5829" y="7593"/>
                    <a:pt x="5829" y="8224"/>
                  </a:cubicBezTo>
                  <a:cubicBezTo>
                    <a:pt x="5829" y="9011"/>
                    <a:pt x="5230" y="9641"/>
                    <a:pt x="4474" y="9641"/>
                  </a:cubicBezTo>
                  <a:cubicBezTo>
                    <a:pt x="3750" y="9641"/>
                    <a:pt x="3119" y="9011"/>
                    <a:pt x="3119" y="8255"/>
                  </a:cubicBezTo>
                  <a:cubicBezTo>
                    <a:pt x="3119" y="7625"/>
                    <a:pt x="3529" y="7089"/>
                    <a:pt x="4128" y="6932"/>
                  </a:cubicBezTo>
                  <a:cubicBezTo>
                    <a:pt x="4285" y="5042"/>
                    <a:pt x="5829" y="3498"/>
                    <a:pt x="7751" y="3403"/>
                  </a:cubicBezTo>
                  <a:lnTo>
                    <a:pt x="7656" y="3309"/>
                  </a:lnTo>
                  <a:cubicBezTo>
                    <a:pt x="7414" y="3067"/>
                    <a:pt x="7637" y="2732"/>
                    <a:pt x="7895" y="2732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584"/>
                    <a:pt x="0" y="5829"/>
                  </a:cubicBezTo>
                  <a:cubicBezTo>
                    <a:pt x="0" y="9011"/>
                    <a:pt x="2615" y="11689"/>
                    <a:pt x="5829" y="11689"/>
                  </a:cubicBezTo>
                  <a:cubicBezTo>
                    <a:pt x="9011" y="11689"/>
                    <a:pt x="11689" y="9043"/>
                    <a:pt x="11689" y="5829"/>
                  </a:cubicBezTo>
                  <a:cubicBezTo>
                    <a:pt x="11657" y="5357"/>
                    <a:pt x="11563" y="4884"/>
                    <a:pt x="11500" y="4443"/>
                  </a:cubicBezTo>
                  <a:cubicBezTo>
                    <a:pt x="11248" y="4884"/>
                    <a:pt x="10838" y="5136"/>
                    <a:pt x="10303" y="5136"/>
                  </a:cubicBezTo>
                  <a:cubicBezTo>
                    <a:pt x="9578" y="5136"/>
                    <a:pt x="8948" y="4506"/>
                    <a:pt x="8948" y="3781"/>
                  </a:cubicBezTo>
                  <a:cubicBezTo>
                    <a:pt x="8948" y="3025"/>
                    <a:pt x="9578" y="2395"/>
                    <a:pt x="10303" y="2395"/>
                  </a:cubicBezTo>
                  <a:cubicBezTo>
                    <a:pt x="10397" y="2395"/>
                    <a:pt x="10523" y="2395"/>
                    <a:pt x="10586" y="2427"/>
                  </a:cubicBezTo>
                  <a:cubicBezTo>
                    <a:pt x="9483" y="883"/>
                    <a:pt x="7719" y="1"/>
                    <a:pt x="58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27"/>
            <p:cNvSpPr/>
            <p:nvPr/>
          </p:nvSpPr>
          <p:spPr>
            <a:xfrm>
              <a:off x="-5011400" y="3350150"/>
              <a:ext cx="33900" cy="33875"/>
            </a:xfrm>
            <a:custGeom>
              <a:rect b="b" l="l" r="r" t="t"/>
              <a:pathLst>
                <a:path extrusionOk="0" h="1355" w="1356">
                  <a:moveTo>
                    <a:pt x="662" y="0"/>
                  </a:moveTo>
                  <a:cubicBezTo>
                    <a:pt x="315" y="0"/>
                    <a:pt x="0" y="284"/>
                    <a:pt x="0" y="693"/>
                  </a:cubicBezTo>
                  <a:cubicBezTo>
                    <a:pt x="0" y="1071"/>
                    <a:pt x="315" y="1355"/>
                    <a:pt x="662" y="1355"/>
                  </a:cubicBezTo>
                  <a:cubicBezTo>
                    <a:pt x="1072" y="1355"/>
                    <a:pt x="1355" y="1040"/>
                    <a:pt x="1355" y="693"/>
                  </a:cubicBezTo>
                  <a:cubicBezTo>
                    <a:pt x="1355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1" name="Google Shape;401;p27"/>
          <p:cNvGrpSpPr/>
          <p:nvPr/>
        </p:nvGrpSpPr>
        <p:grpSpPr>
          <a:xfrm>
            <a:off x="2953474" y="656972"/>
            <a:ext cx="420775" cy="420811"/>
            <a:chOff x="-5251625" y="3272950"/>
            <a:chExt cx="292225" cy="292250"/>
          </a:xfrm>
        </p:grpSpPr>
        <p:sp>
          <p:nvSpPr>
            <p:cNvPr id="402" name="Google Shape;402;p27"/>
            <p:cNvSpPr/>
            <p:nvPr/>
          </p:nvSpPr>
          <p:spPr>
            <a:xfrm>
              <a:off x="-5156325" y="3462775"/>
              <a:ext cx="33900" cy="33100"/>
            </a:xfrm>
            <a:custGeom>
              <a:rect b="b" l="l" r="r" t="t"/>
              <a:pathLst>
                <a:path extrusionOk="0" h="1324" w="1356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cubicBezTo>
                    <a:pt x="1" y="1072"/>
                    <a:pt x="316" y="1324"/>
                    <a:pt x="662" y="1324"/>
                  </a:cubicBezTo>
                  <a:cubicBezTo>
                    <a:pt x="1072" y="1324"/>
                    <a:pt x="1355" y="1009"/>
                    <a:pt x="1355" y="662"/>
                  </a:cubicBezTo>
                  <a:cubicBezTo>
                    <a:pt x="1355" y="284"/>
                    <a:pt x="1040" y="0"/>
                    <a:pt x="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27"/>
            <p:cNvSpPr/>
            <p:nvPr/>
          </p:nvSpPr>
          <p:spPr>
            <a:xfrm>
              <a:off x="-5251625" y="3272950"/>
              <a:ext cx="292225" cy="292250"/>
            </a:xfrm>
            <a:custGeom>
              <a:rect b="b" l="l" r="r" t="t"/>
              <a:pathLst>
                <a:path extrusionOk="0" h="11690" w="11689">
                  <a:moveTo>
                    <a:pt x="3699" y="2764"/>
                  </a:moveTo>
                  <a:cubicBezTo>
                    <a:pt x="3958" y="2764"/>
                    <a:pt x="4180" y="3098"/>
                    <a:pt x="3939" y="3340"/>
                  </a:cubicBezTo>
                  <a:lnTo>
                    <a:pt x="3497" y="3781"/>
                  </a:lnTo>
                  <a:lnTo>
                    <a:pt x="3939" y="4191"/>
                  </a:lnTo>
                  <a:cubicBezTo>
                    <a:pt x="4180" y="4433"/>
                    <a:pt x="3958" y="4767"/>
                    <a:pt x="3699" y="4767"/>
                  </a:cubicBezTo>
                  <a:cubicBezTo>
                    <a:pt x="3621" y="4767"/>
                    <a:pt x="3539" y="4737"/>
                    <a:pt x="3466" y="4664"/>
                  </a:cubicBezTo>
                  <a:lnTo>
                    <a:pt x="3025" y="4222"/>
                  </a:lnTo>
                  <a:lnTo>
                    <a:pt x="2584" y="4664"/>
                  </a:lnTo>
                  <a:cubicBezTo>
                    <a:pt x="2515" y="4756"/>
                    <a:pt x="2432" y="4794"/>
                    <a:pt x="2352" y="4794"/>
                  </a:cubicBezTo>
                  <a:cubicBezTo>
                    <a:pt x="2103" y="4794"/>
                    <a:pt x="1873" y="4429"/>
                    <a:pt x="2111" y="4191"/>
                  </a:cubicBezTo>
                  <a:lnTo>
                    <a:pt x="2552" y="3781"/>
                  </a:lnTo>
                  <a:lnTo>
                    <a:pt x="2111" y="3340"/>
                  </a:lnTo>
                  <a:cubicBezTo>
                    <a:pt x="1869" y="3098"/>
                    <a:pt x="2092" y="2764"/>
                    <a:pt x="2351" y="2764"/>
                  </a:cubicBezTo>
                  <a:cubicBezTo>
                    <a:pt x="2429" y="2764"/>
                    <a:pt x="2511" y="2795"/>
                    <a:pt x="2584" y="2868"/>
                  </a:cubicBezTo>
                  <a:lnTo>
                    <a:pt x="3025" y="3309"/>
                  </a:lnTo>
                  <a:lnTo>
                    <a:pt x="3466" y="2868"/>
                  </a:lnTo>
                  <a:cubicBezTo>
                    <a:pt x="3539" y="2795"/>
                    <a:pt x="3621" y="2764"/>
                    <a:pt x="3699" y="2764"/>
                  </a:cubicBezTo>
                  <a:close/>
                  <a:moveTo>
                    <a:pt x="8583" y="6922"/>
                  </a:moveTo>
                  <a:cubicBezTo>
                    <a:pt x="8841" y="6922"/>
                    <a:pt x="9064" y="7257"/>
                    <a:pt x="8822" y="7499"/>
                  </a:cubicBezTo>
                  <a:lnTo>
                    <a:pt x="8381" y="7940"/>
                  </a:lnTo>
                  <a:lnTo>
                    <a:pt x="8822" y="8381"/>
                  </a:lnTo>
                  <a:cubicBezTo>
                    <a:pt x="9064" y="8623"/>
                    <a:pt x="8841" y="8958"/>
                    <a:pt x="8583" y="8958"/>
                  </a:cubicBezTo>
                  <a:cubicBezTo>
                    <a:pt x="8504" y="8958"/>
                    <a:pt x="8422" y="8927"/>
                    <a:pt x="8349" y="8854"/>
                  </a:cubicBezTo>
                  <a:lnTo>
                    <a:pt x="7908" y="8413"/>
                  </a:lnTo>
                  <a:lnTo>
                    <a:pt x="7467" y="8854"/>
                  </a:lnTo>
                  <a:cubicBezTo>
                    <a:pt x="7394" y="8927"/>
                    <a:pt x="7312" y="8958"/>
                    <a:pt x="7234" y="8958"/>
                  </a:cubicBezTo>
                  <a:cubicBezTo>
                    <a:pt x="6975" y="8958"/>
                    <a:pt x="6753" y="8623"/>
                    <a:pt x="6995" y="8381"/>
                  </a:cubicBezTo>
                  <a:lnTo>
                    <a:pt x="7436" y="7940"/>
                  </a:lnTo>
                  <a:lnTo>
                    <a:pt x="6995" y="7499"/>
                  </a:lnTo>
                  <a:cubicBezTo>
                    <a:pt x="6753" y="7257"/>
                    <a:pt x="6975" y="6922"/>
                    <a:pt x="7234" y="6922"/>
                  </a:cubicBezTo>
                  <a:cubicBezTo>
                    <a:pt x="7312" y="6922"/>
                    <a:pt x="7394" y="6953"/>
                    <a:pt x="7467" y="7026"/>
                  </a:cubicBezTo>
                  <a:lnTo>
                    <a:pt x="7908" y="7467"/>
                  </a:lnTo>
                  <a:lnTo>
                    <a:pt x="8349" y="7026"/>
                  </a:lnTo>
                  <a:cubicBezTo>
                    <a:pt x="8422" y="6953"/>
                    <a:pt x="8504" y="6922"/>
                    <a:pt x="8583" y="6922"/>
                  </a:cubicBezTo>
                  <a:close/>
                  <a:moveTo>
                    <a:pt x="7895" y="2732"/>
                  </a:moveTo>
                  <a:cubicBezTo>
                    <a:pt x="7974" y="2732"/>
                    <a:pt x="8055" y="2763"/>
                    <a:pt x="8129" y="2836"/>
                  </a:cubicBezTo>
                  <a:lnTo>
                    <a:pt x="8790" y="3498"/>
                  </a:lnTo>
                  <a:cubicBezTo>
                    <a:pt x="8916" y="3624"/>
                    <a:pt x="8916" y="3844"/>
                    <a:pt x="8790" y="3970"/>
                  </a:cubicBezTo>
                  <a:lnTo>
                    <a:pt x="8129" y="4632"/>
                  </a:lnTo>
                  <a:cubicBezTo>
                    <a:pt x="8055" y="4705"/>
                    <a:pt x="7974" y="4736"/>
                    <a:pt x="7895" y="4736"/>
                  </a:cubicBezTo>
                  <a:cubicBezTo>
                    <a:pt x="7637" y="4736"/>
                    <a:pt x="7414" y="4401"/>
                    <a:pt x="7656" y="4159"/>
                  </a:cubicBezTo>
                  <a:lnTo>
                    <a:pt x="7719" y="4096"/>
                  </a:lnTo>
                  <a:lnTo>
                    <a:pt x="7719" y="4096"/>
                  </a:lnTo>
                  <a:cubicBezTo>
                    <a:pt x="6175" y="4159"/>
                    <a:pt x="4978" y="5388"/>
                    <a:pt x="4852" y="6932"/>
                  </a:cubicBezTo>
                  <a:cubicBezTo>
                    <a:pt x="5451" y="7089"/>
                    <a:pt x="5829" y="7593"/>
                    <a:pt x="5829" y="8224"/>
                  </a:cubicBezTo>
                  <a:cubicBezTo>
                    <a:pt x="5829" y="9011"/>
                    <a:pt x="5230" y="9641"/>
                    <a:pt x="4474" y="9641"/>
                  </a:cubicBezTo>
                  <a:cubicBezTo>
                    <a:pt x="3750" y="9641"/>
                    <a:pt x="3119" y="9011"/>
                    <a:pt x="3119" y="8255"/>
                  </a:cubicBezTo>
                  <a:cubicBezTo>
                    <a:pt x="3119" y="7625"/>
                    <a:pt x="3529" y="7089"/>
                    <a:pt x="4128" y="6932"/>
                  </a:cubicBezTo>
                  <a:cubicBezTo>
                    <a:pt x="4285" y="5042"/>
                    <a:pt x="5829" y="3498"/>
                    <a:pt x="7751" y="3403"/>
                  </a:cubicBezTo>
                  <a:lnTo>
                    <a:pt x="7656" y="3309"/>
                  </a:lnTo>
                  <a:cubicBezTo>
                    <a:pt x="7414" y="3067"/>
                    <a:pt x="7637" y="2732"/>
                    <a:pt x="7895" y="2732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584"/>
                    <a:pt x="0" y="5829"/>
                  </a:cubicBezTo>
                  <a:cubicBezTo>
                    <a:pt x="0" y="9011"/>
                    <a:pt x="2615" y="11689"/>
                    <a:pt x="5829" y="11689"/>
                  </a:cubicBezTo>
                  <a:cubicBezTo>
                    <a:pt x="9011" y="11689"/>
                    <a:pt x="11689" y="9043"/>
                    <a:pt x="11689" y="5829"/>
                  </a:cubicBezTo>
                  <a:cubicBezTo>
                    <a:pt x="11657" y="5357"/>
                    <a:pt x="11563" y="4884"/>
                    <a:pt x="11500" y="4443"/>
                  </a:cubicBezTo>
                  <a:cubicBezTo>
                    <a:pt x="11248" y="4884"/>
                    <a:pt x="10838" y="5136"/>
                    <a:pt x="10303" y="5136"/>
                  </a:cubicBezTo>
                  <a:cubicBezTo>
                    <a:pt x="9578" y="5136"/>
                    <a:pt x="8948" y="4506"/>
                    <a:pt x="8948" y="3781"/>
                  </a:cubicBezTo>
                  <a:cubicBezTo>
                    <a:pt x="8948" y="3025"/>
                    <a:pt x="9578" y="2395"/>
                    <a:pt x="10303" y="2395"/>
                  </a:cubicBezTo>
                  <a:cubicBezTo>
                    <a:pt x="10397" y="2395"/>
                    <a:pt x="10523" y="2395"/>
                    <a:pt x="10586" y="2427"/>
                  </a:cubicBezTo>
                  <a:cubicBezTo>
                    <a:pt x="9483" y="883"/>
                    <a:pt x="7719" y="1"/>
                    <a:pt x="58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27"/>
            <p:cNvSpPr/>
            <p:nvPr/>
          </p:nvSpPr>
          <p:spPr>
            <a:xfrm>
              <a:off x="-5011400" y="3350150"/>
              <a:ext cx="33900" cy="33875"/>
            </a:xfrm>
            <a:custGeom>
              <a:rect b="b" l="l" r="r" t="t"/>
              <a:pathLst>
                <a:path extrusionOk="0" h="1355" w="1356">
                  <a:moveTo>
                    <a:pt x="662" y="0"/>
                  </a:moveTo>
                  <a:cubicBezTo>
                    <a:pt x="315" y="0"/>
                    <a:pt x="0" y="284"/>
                    <a:pt x="0" y="693"/>
                  </a:cubicBezTo>
                  <a:cubicBezTo>
                    <a:pt x="0" y="1071"/>
                    <a:pt x="315" y="1355"/>
                    <a:pt x="662" y="1355"/>
                  </a:cubicBezTo>
                  <a:cubicBezTo>
                    <a:pt x="1072" y="1355"/>
                    <a:pt x="1355" y="1040"/>
                    <a:pt x="1355" y="693"/>
                  </a:cubicBezTo>
                  <a:cubicBezTo>
                    <a:pt x="1355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5" name="Google Shape;405;p27"/>
          <p:cNvGrpSpPr/>
          <p:nvPr/>
        </p:nvGrpSpPr>
        <p:grpSpPr>
          <a:xfrm>
            <a:off x="2953474" y="180247"/>
            <a:ext cx="420775" cy="420811"/>
            <a:chOff x="-5251625" y="3272950"/>
            <a:chExt cx="292225" cy="292250"/>
          </a:xfrm>
        </p:grpSpPr>
        <p:sp>
          <p:nvSpPr>
            <p:cNvPr id="406" name="Google Shape;406;p27"/>
            <p:cNvSpPr/>
            <p:nvPr/>
          </p:nvSpPr>
          <p:spPr>
            <a:xfrm>
              <a:off x="-5156325" y="3462775"/>
              <a:ext cx="33900" cy="33100"/>
            </a:xfrm>
            <a:custGeom>
              <a:rect b="b" l="l" r="r" t="t"/>
              <a:pathLst>
                <a:path extrusionOk="0" h="1324" w="1356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cubicBezTo>
                    <a:pt x="1" y="1072"/>
                    <a:pt x="316" y="1324"/>
                    <a:pt x="662" y="1324"/>
                  </a:cubicBezTo>
                  <a:cubicBezTo>
                    <a:pt x="1072" y="1324"/>
                    <a:pt x="1355" y="1009"/>
                    <a:pt x="1355" y="662"/>
                  </a:cubicBezTo>
                  <a:cubicBezTo>
                    <a:pt x="1355" y="284"/>
                    <a:pt x="1040" y="0"/>
                    <a:pt x="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27"/>
            <p:cNvSpPr/>
            <p:nvPr/>
          </p:nvSpPr>
          <p:spPr>
            <a:xfrm>
              <a:off x="-5251625" y="3272950"/>
              <a:ext cx="292225" cy="292250"/>
            </a:xfrm>
            <a:custGeom>
              <a:rect b="b" l="l" r="r" t="t"/>
              <a:pathLst>
                <a:path extrusionOk="0" h="11690" w="11689">
                  <a:moveTo>
                    <a:pt x="3699" y="2764"/>
                  </a:moveTo>
                  <a:cubicBezTo>
                    <a:pt x="3958" y="2764"/>
                    <a:pt x="4180" y="3098"/>
                    <a:pt x="3939" y="3340"/>
                  </a:cubicBezTo>
                  <a:lnTo>
                    <a:pt x="3497" y="3781"/>
                  </a:lnTo>
                  <a:lnTo>
                    <a:pt x="3939" y="4191"/>
                  </a:lnTo>
                  <a:cubicBezTo>
                    <a:pt x="4180" y="4433"/>
                    <a:pt x="3958" y="4767"/>
                    <a:pt x="3699" y="4767"/>
                  </a:cubicBezTo>
                  <a:cubicBezTo>
                    <a:pt x="3621" y="4767"/>
                    <a:pt x="3539" y="4737"/>
                    <a:pt x="3466" y="4664"/>
                  </a:cubicBezTo>
                  <a:lnTo>
                    <a:pt x="3025" y="4222"/>
                  </a:lnTo>
                  <a:lnTo>
                    <a:pt x="2584" y="4664"/>
                  </a:lnTo>
                  <a:cubicBezTo>
                    <a:pt x="2515" y="4756"/>
                    <a:pt x="2432" y="4794"/>
                    <a:pt x="2352" y="4794"/>
                  </a:cubicBezTo>
                  <a:cubicBezTo>
                    <a:pt x="2103" y="4794"/>
                    <a:pt x="1873" y="4429"/>
                    <a:pt x="2111" y="4191"/>
                  </a:cubicBezTo>
                  <a:lnTo>
                    <a:pt x="2552" y="3781"/>
                  </a:lnTo>
                  <a:lnTo>
                    <a:pt x="2111" y="3340"/>
                  </a:lnTo>
                  <a:cubicBezTo>
                    <a:pt x="1869" y="3098"/>
                    <a:pt x="2092" y="2764"/>
                    <a:pt x="2351" y="2764"/>
                  </a:cubicBezTo>
                  <a:cubicBezTo>
                    <a:pt x="2429" y="2764"/>
                    <a:pt x="2511" y="2795"/>
                    <a:pt x="2584" y="2868"/>
                  </a:cubicBezTo>
                  <a:lnTo>
                    <a:pt x="3025" y="3309"/>
                  </a:lnTo>
                  <a:lnTo>
                    <a:pt x="3466" y="2868"/>
                  </a:lnTo>
                  <a:cubicBezTo>
                    <a:pt x="3539" y="2795"/>
                    <a:pt x="3621" y="2764"/>
                    <a:pt x="3699" y="2764"/>
                  </a:cubicBezTo>
                  <a:close/>
                  <a:moveTo>
                    <a:pt x="8583" y="6922"/>
                  </a:moveTo>
                  <a:cubicBezTo>
                    <a:pt x="8841" y="6922"/>
                    <a:pt x="9064" y="7257"/>
                    <a:pt x="8822" y="7499"/>
                  </a:cubicBezTo>
                  <a:lnTo>
                    <a:pt x="8381" y="7940"/>
                  </a:lnTo>
                  <a:lnTo>
                    <a:pt x="8822" y="8381"/>
                  </a:lnTo>
                  <a:cubicBezTo>
                    <a:pt x="9064" y="8623"/>
                    <a:pt x="8841" y="8958"/>
                    <a:pt x="8583" y="8958"/>
                  </a:cubicBezTo>
                  <a:cubicBezTo>
                    <a:pt x="8504" y="8958"/>
                    <a:pt x="8422" y="8927"/>
                    <a:pt x="8349" y="8854"/>
                  </a:cubicBezTo>
                  <a:lnTo>
                    <a:pt x="7908" y="8413"/>
                  </a:lnTo>
                  <a:lnTo>
                    <a:pt x="7467" y="8854"/>
                  </a:lnTo>
                  <a:cubicBezTo>
                    <a:pt x="7394" y="8927"/>
                    <a:pt x="7312" y="8958"/>
                    <a:pt x="7234" y="8958"/>
                  </a:cubicBezTo>
                  <a:cubicBezTo>
                    <a:pt x="6975" y="8958"/>
                    <a:pt x="6753" y="8623"/>
                    <a:pt x="6995" y="8381"/>
                  </a:cubicBezTo>
                  <a:lnTo>
                    <a:pt x="7436" y="7940"/>
                  </a:lnTo>
                  <a:lnTo>
                    <a:pt x="6995" y="7499"/>
                  </a:lnTo>
                  <a:cubicBezTo>
                    <a:pt x="6753" y="7257"/>
                    <a:pt x="6975" y="6922"/>
                    <a:pt x="7234" y="6922"/>
                  </a:cubicBezTo>
                  <a:cubicBezTo>
                    <a:pt x="7312" y="6922"/>
                    <a:pt x="7394" y="6953"/>
                    <a:pt x="7467" y="7026"/>
                  </a:cubicBezTo>
                  <a:lnTo>
                    <a:pt x="7908" y="7467"/>
                  </a:lnTo>
                  <a:lnTo>
                    <a:pt x="8349" y="7026"/>
                  </a:lnTo>
                  <a:cubicBezTo>
                    <a:pt x="8422" y="6953"/>
                    <a:pt x="8504" y="6922"/>
                    <a:pt x="8583" y="6922"/>
                  </a:cubicBezTo>
                  <a:close/>
                  <a:moveTo>
                    <a:pt x="7895" y="2732"/>
                  </a:moveTo>
                  <a:cubicBezTo>
                    <a:pt x="7974" y="2732"/>
                    <a:pt x="8055" y="2763"/>
                    <a:pt x="8129" y="2836"/>
                  </a:cubicBezTo>
                  <a:lnTo>
                    <a:pt x="8790" y="3498"/>
                  </a:lnTo>
                  <a:cubicBezTo>
                    <a:pt x="8916" y="3624"/>
                    <a:pt x="8916" y="3844"/>
                    <a:pt x="8790" y="3970"/>
                  </a:cubicBezTo>
                  <a:lnTo>
                    <a:pt x="8129" y="4632"/>
                  </a:lnTo>
                  <a:cubicBezTo>
                    <a:pt x="8055" y="4705"/>
                    <a:pt x="7974" y="4736"/>
                    <a:pt x="7895" y="4736"/>
                  </a:cubicBezTo>
                  <a:cubicBezTo>
                    <a:pt x="7637" y="4736"/>
                    <a:pt x="7414" y="4401"/>
                    <a:pt x="7656" y="4159"/>
                  </a:cubicBezTo>
                  <a:lnTo>
                    <a:pt x="7719" y="4096"/>
                  </a:lnTo>
                  <a:lnTo>
                    <a:pt x="7719" y="4096"/>
                  </a:lnTo>
                  <a:cubicBezTo>
                    <a:pt x="6175" y="4159"/>
                    <a:pt x="4978" y="5388"/>
                    <a:pt x="4852" y="6932"/>
                  </a:cubicBezTo>
                  <a:cubicBezTo>
                    <a:pt x="5451" y="7089"/>
                    <a:pt x="5829" y="7593"/>
                    <a:pt x="5829" y="8224"/>
                  </a:cubicBezTo>
                  <a:cubicBezTo>
                    <a:pt x="5829" y="9011"/>
                    <a:pt x="5230" y="9641"/>
                    <a:pt x="4474" y="9641"/>
                  </a:cubicBezTo>
                  <a:cubicBezTo>
                    <a:pt x="3750" y="9641"/>
                    <a:pt x="3119" y="9011"/>
                    <a:pt x="3119" y="8255"/>
                  </a:cubicBezTo>
                  <a:cubicBezTo>
                    <a:pt x="3119" y="7625"/>
                    <a:pt x="3529" y="7089"/>
                    <a:pt x="4128" y="6932"/>
                  </a:cubicBezTo>
                  <a:cubicBezTo>
                    <a:pt x="4285" y="5042"/>
                    <a:pt x="5829" y="3498"/>
                    <a:pt x="7751" y="3403"/>
                  </a:cubicBezTo>
                  <a:lnTo>
                    <a:pt x="7656" y="3309"/>
                  </a:lnTo>
                  <a:cubicBezTo>
                    <a:pt x="7414" y="3067"/>
                    <a:pt x="7637" y="2732"/>
                    <a:pt x="7895" y="2732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584"/>
                    <a:pt x="0" y="5829"/>
                  </a:cubicBezTo>
                  <a:cubicBezTo>
                    <a:pt x="0" y="9011"/>
                    <a:pt x="2615" y="11689"/>
                    <a:pt x="5829" y="11689"/>
                  </a:cubicBezTo>
                  <a:cubicBezTo>
                    <a:pt x="9011" y="11689"/>
                    <a:pt x="11689" y="9043"/>
                    <a:pt x="11689" y="5829"/>
                  </a:cubicBezTo>
                  <a:cubicBezTo>
                    <a:pt x="11657" y="5357"/>
                    <a:pt x="11563" y="4884"/>
                    <a:pt x="11500" y="4443"/>
                  </a:cubicBezTo>
                  <a:cubicBezTo>
                    <a:pt x="11248" y="4884"/>
                    <a:pt x="10838" y="5136"/>
                    <a:pt x="10303" y="5136"/>
                  </a:cubicBezTo>
                  <a:cubicBezTo>
                    <a:pt x="9578" y="5136"/>
                    <a:pt x="8948" y="4506"/>
                    <a:pt x="8948" y="3781"/>
                  </a:cubicBezTo>
                  <a:cubicBezTo>
                    <a:pt x="8948" y="3025"/>
                    <a:pt x="9578" y="2395"/>
                    <a:pt x="10303" y="2395"/>
                  </a:cubicBezTo>
                  <a:cubicBezTo>
                    <a:pt x="10397" y="2395"/>
                    <a:pt x="10523" y="2395"/>
                    <a:pt x="10586" y="2427"/>
                  </a:cubicBezTo>
                  <a:cubicBezTo>
                    <a:pt x="9483" y="883"/>
                    <a:pt x="7719" y="1"/>
                    <a:pt x="58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27"/>
            <p:cNvSpPr/>
            <p:nvPr/>
          </p:nvSpPr>
          <p:spPr>
            <a:xfrm>
              <a:off x="-5011400" y="3350150"/>
              <a:ext cx="33900" cy="33875"/>
            </a:xfrm>
            <a:custGeom>
              <a:rect b="b" l="l" r="r" t="t"/>
              <a:pathLst>
                <a:path extrusionOk="0" h="1355" w="1356">
                  <a:moveTo>
                    <a:pt x="662" y="0"/>
                  </a:moveTo>
                  <a:cubicBezTo>
                    <a:pt x="315" y="0"/>
                    <a:pt x="0" y="284"/>
                    <a:pt x="0" y="693"/>
                  </a:cubicBezTo>
                  <a:cubicBezTo>
                    <a:pt x="0" y="1071"/>
                    <a:pt x="315" y="1355"/>
                    <a:pt x="662" y="1355"/>
                  </a:cubicBezTo>
                  <a:cubicBezTo>
                    <a:pt x="1072" y="1355"/>
                    <a:pt x="1355" y="1040"/>
                    <a:pt x="1355" y="693"/>
                  </a:cubicBezTo>
                  <a:cubicBezTo>
                    <a:pt x="1355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9" name="Google Shape;409;p27"/>
          <p:cNvGrpSpPr/>
          <p:nvPr/>
        </p:nvGrpSpPr>
        <p:grpSpPr>
          <a:xfrm>
            <a:off x="2953474" y="4278322"/>
            <a:ext cx="420775" cy="420811"/>
            <a:chOff x="-5251625" y="3272950"/>
            <a:chExt cx="292225" cy="292250"/>
          </a:xfrm>
        </p:grpSpPr>
        <p:sp>
          <p:nvSpPr>
            <p:cNvPr id="410" name="Google Shape;410;p27"/>
            <p:cNvSpPr/>
            <p:nvPr/>
          </p:nvSpPr>
          <p:spPr>
            <a:xfrm>
              <a:off x="-5156325" y="3462775"/>
              <a:ext cx="33900" cy="33100"/>
            </a:xfrm>
            <a:custGeom>
              <a:rect b="b" l="l" r="r" t="t"/>
              <a:pathLst>
                <a:path extrusionOk="0" h="1324" w="1356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cubicBezTo>
                    <a:pt x="1" y="1072"/>
                    <a:pt x="316" y="1324"/>
                    <a:pt x="662" y="1324"/>
                  </a:cubicBezTo>
                  <a:cubicBezTo>
                    <a:pt x="1072" y="1324"/>
                    <a:pt x="1355" y="1009"/>
                    <a:pt x="1355" y="662"/>
                  </a:cubicBezTo>
                  <a:cubicBezTo>
                    <a:pt x="1355" y="284"/>
                    <a:pt x="1040" y="0"/>
                    <a:pt x="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27"/>
            <p:cNvSpPr/>
            <p:nvPr/>
          </p:nvSpPr>
          <p:spPr>
            <a:xfrm>
              <a:off x="-5251625" y="3272950"/>
              <a:ext cx="292225" cy="292250"/>
            </a:xfrm>
            <a:custGeom>
              <a:rect b="b" l="l" r="r" t="t"/>
              <a:pathLst>
                <a:path extrusionOk="0" h="11690" w="11689">
                  <a:moveTo>
                    <a:pt x="3699" y="2764"/>
                  </a:moveTo>
                  <a:cubicBezTo>
                    <a:pt x="3958" y="2764"/>
                    <a:pt x="4180" y="3098"/>
                    <a:pt x="3939" y="3340"/>
                  </a:cubicBezTo>
                  <a:lnTo>
                    <a:pt x="3497" y="3781"/>
                  </a:lnTo>
                  <a:lnTo>
                    <a:pt x="3939" y="4191"/>
                  </a:lnTo>
                  <a:cubicBezTo>
                    <a:pt x="4180" y="4433"/>
                    <a:pt x="3958" y="4767"/>
                    <a:pt x="3699" y="4767"/>
                  </a:cubicBezTo>
                  <a:cubicBezTo>
                    <a:pt x="3621" y="4767"/>
                    <a:pt x="3539" y="4737"/>
                    <a:pt x="3466" y="4664"/>
                  </a:cubicBezTo>
                  <a:lnTo>
                    <a:pt x="3025" y="4222"/>
                  </a:lnTo>
                  <a:lnTo>
                    <a:pt x="2584" y="4664"/>
                  </a:lnTo>
                  <a:cubicBezTo>
                    <a:pt x="2515" y="4756"/>
                    <a:pt x="2432" y="4794"/>
                    <a:pt x="2352" y="4794"/>
                  </a:cubicBezTo>
                  <a:cubicBezTo>
                    <a:pt x="2103" y="4794"/>
                    <a:pt x="1873" y="4429"/>
                    <a:pt x="2111" y="4191"/>
                  </a:cubicBezTo>
                  <a:lnTo>
                    <a:pt x="2552" y="3781"/>
                  </a:lnTo>
                  <a:lnTo>
                    <a:pt x="2111" y="3340"/>
                  </a:lnTo>
                  <a:cubicBezTo>
                    <a:pt x="1869" y="3098"/>
                    <a:pt x="2092" y="2764"/>
                    <a:pt x="2351" y="2764"/>
                  </a:cubicBezTo>
                  <a:cubicBezTo>
                    <a:pt x="2429" y="2764"/>
                    <a:pt x="2511" y="2795"/>
                    <a:pt x="2584" y="2868"/>
                  </a:cubicBezTo>
                  <a:lnTo>
                    <a:pt x="3025" y="3309"/>
                  </a:lnTo>
                  <a:lnTo>
                    <a:pt x="3466" y="2868"/>
                  </a:lnTo>
                  <a:cubicBezTo>
                    <a:pt x="3539" y="2795"/>
                    <a:pt x="3621" y="2764"/>
                    <a:pt x="3699" y="2764"/>
                  </a:cubicBezTo>
                  <a:close/>
                  <a:moveTo>
                    <a:pt x="8583" y="6922"/>
                  </a:moveTo>
                  <a:cubicBezTo>
                    <a:pt x="8841" y="6922"/>
                    <a:pt x="9064" y="7257"/>
                    <a:pt x="8822" y="7499"/>
                  </a:cubicBezTo>
                  <a:lnTo>
                    <a:pt x="8381" y="7940"/>
                  </a:lnTo>
                  <a:lnTo>
                    <a:pt x="8822" y="8381"/>
                  </a:lnTo>
                  <a:cubicBezTo>
                    <a:pt x="9064" y="8623"/>
                    <a:pt x="8841" y="8958"/>
                    <a:pt x="8583" y="8958"/>
                  </a:cubicBezTo>
                  <a:cubicBezTo>
                    <a:pt x="8504" y="8958"/>
                    <a:pt x="8422" y="8927"/>
                    <a:pt x="8349" y="8854"/>
                  </a:cubicBezTo>
                  <a:lnTo>
                    <a:pt x="7908" y="8413"/>
                  </a:lnTo>
                  <a:lnTo>
                    <a:pt x="7467" y="8854"/>
                  </a:lnTo>
                  <a:cubicBezTo>
                    <a:pt x="7394" y="8927"/>
                    <a:pt x="7312" y="8958"/>
                    <a:pt x="7234" y="8958"/>
                  </a:cubicBezTo>
                  <a:cubicBezTo>
                    <a:pt x="6975" y="8958"/>
                    <a:pt x="6753" y="8623"/>
                    <a:pt x="6995" y="8381"/>
                  </a:cubicBezTo>
                  <a:lnTo>
                    <a:pt x="7436" y="7940"/>
                  </a:lnTo>
                  <a:lnTo>
                    <a:pt x="6995" y="7499"/>
                  </a:lnTo>
                  <a:cubicBezTo>
                    <a:pt x="6753" y="7257"/>
                    <a:pt x="6975" y="6922"/>
                    <a:pt x="7234" y="6922"/>
                  </a:cubicBezTo>
                  <a:cubicBezTo>
                    <a:pt x="7312" y="6922"/>
                    <a:pt x="7394" y="6953"/>
                    <a:pt x="7467" y="7026"/>
                  </a:cubicBezTo>
                  <a:lnTo>
                    <a:pt x="7908" y="7467"/>
                  </a:lnTo>
                  <a:lnTo>
                    <a:pt x="8349" y="7026"/>
                  </a:lnTo>
                  <a:cubicBezTo>
                    <a:pt x="8422" y="6953"/>
                    <a:pt x="8504" y="6922"/>
                    <a:pt x="8583" y="6922"/>
                  </a:cubicBezTo>
                  <a:close/>
                  <a:moveTo>
                    <a:pt x="7895" y="2732"/>
                  </a:moveTo>
                  <a:cubicBezTo>
                    <a:pt x="7974" y="2732"/>
                    <a:pt x="8055" y="2763"/>
                    <a:pt x="8129" y="2836"/>
                  </a:cubicBezTo>
                  <a:lnTo>
                    <a:pt x="8790" y="3498"/>
                  </a:lnTo>
                  <a:cubicBezTo>
                    <a:pt x="8916" y="3624"/>
                    <a:pt x="8916" y="3844"/>
                    <a:pt x="8790" y="3970"/>
                  </a:cubicBezTo>
                  <a:lnTo>
                    <a:pt x="8129" y="4632"/>
                  </a:lnTo>
                  <a:cubicBezTo>
                    <a:pt x="8055" y="4705"/>
                    <a:pt x="7974" y="4736"/>
                    <a:pt x="7895" y="4736"/>
                  </a:cubicBezTo>
                  <a:cubicBezTo>
                    <a:pt x="7637" y="4736"/>
                    <a:pt x="7414" y="4401"/>
                    <a:pt x="7656" y="4159"/>
                  </a:cubicBezTo>
                  <a:lnTo>
                    <a:pt x="7719" y="4096"/>
                  </a:lnTo>
                  <a:lnTo>
                    <a:pt x="7719" y="4096"/>
                  </a:lnTo>
                  <a:cubicBezTo>
                    <a:pt x="6175" y="4159"/>
                    <a:pt x="4978" y="5388"/>
                    <a:pt x="4852" y="6932"/>
                  </a:cubicBezTo>
                  <a:cubicBezTo>
                    <a:pt x="5451" y="7089"/>
                    <a:pt x="5829" y="7593"/>
                    <a:pt x="5829" y="8224"/>
                  </a:cubicBezTo>
                  <a:cubicBezTo>
                    <a:pt x="5829" y="9011"/>
                    <a:pt x="5230" y="9641"/>
                    <a:pt x="4474" y="9641"/>
                  </a:cubicBezTo>
                  <a:cubicBezTo>
                    <a:pt x="3750" y="9641"/>
                    <a:pt x="3119" y="9011"/>
                    <a:pt x="3119" y="8255"/>
                  </a:cubicBezTo>
                  <a:cubicBezTo>
                    <a:pt x="3119" y="7625"/>
                    <a:pt x="3529" y="7089"/>
                    <a:pt x="4128" y="6932"/>
                  </a:cubicBezTo>
                  <a:cubicBezTo>
                    <a:pt x="4285" y="5042"/>
                    <a:pt x="5829" y="3498"/>
                    <a:pt x="7751" y="3403"/>
                  </a:cubicBezTo>
                  <a:lnTo>
                    <a:pt x="7656" y="3309"/>
                  </a:lnTo>
                  <a:cubicBezTo>
                    <a:pt x="7414" y="3067"/>
                    <a:pt x="7637" y="2732"/>
                    <a:pt x="7895" y="2732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584"/>
                    <a:pt x="0" y="5829"/>
                  </a:cubicBezTo>
                  <a:cubicBezTo>
                    <a:pt x="0" y="9011"/>
                    <a:pt x="2615" y="11689"/>
                    <a:pt x="5829" y="11689"/>
                  </a:cubicBezTo>
                  <a:cubicBezTo>
                    <a:pt x="9011" y="11689"/>
                    <a:pt x="11689" y="9043"/>
                    <a:pt x="11689" y="5829"/>
                  </a:cubicBezTo>
                  <a:cubicBezTo>
                    <a:pt x="11657" y="5357"/>
                    <a:pt x="11563" y="4884"/>
                    <a:pt x="11500" y="4443"/>
                  </a:cubicBezTo>
                  <a:cubicBezTo>
                    <a:pt x="11248" y="4884"/>
                    <a:pt x="10838" y="5136"/>
                    <a:pt x="10303" y="5136"/>
                  </a:cubicBezTo>
                  <a:cubicBezTo>
                    <a:pt x="9578" y="5136"/>
                    <a:pt x="8948" y="4506"/>
                    <a:pt x="8948" y="3781"/>
                  </a:cubicBezTo>
                  <a:cubicBezTo>
                    <a:pt x="8948" y="3025"/>
                    <a:pt x="9578" y="2395"/>
                    <a:pt x="10303" y="2395"/>
                  </a:cubicBezTo>
                  <a:cubicBezTo>
                    <a:pt x="10397" y="2395"/>
                    <a:pt x="10523" y="2395"/>
                    <a:pt x="10586" y="2427"/>
                  </a:cubicBezTo>
                  <a:cubicBezTo>
                    <a:pt x="9483" y="883"/>
                    <a:pt x="7719" y="1"/>
                    <a:pt x="58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27"/>
            <p:cNvSpPr/>
            <p:nvPr/>
          </p:nvSpPr>
          <p:spPr>
            <a:xfrm>
              <a:off x="-5011400" y="3350150"/>
              <a:ext cx="33900" cy="33875"/>
            </a:xfrm>
            <a:custGeom>
              <a:rect b="b" l="l" r="r" t="t"/>
              <a:pathLst>
                <a:path extrusionOk="0" h="1355" w="1356">
                  <a:moveTo>
                    <a:pt x="662" y="0"/>
                  </a:moveTo>
                  <a:cubicBezTo>
                    <a:pt x="315" y="0"/>
                    <a:pt x="0" y="284"/>
                    <a:pt x="0" y="693"/>
                  </a:cubicBezTo>
                  <a:cubicBezTo>
                    <a:pt x="0" y="1071"/>
                    <a:pt x="315" y="1355"/>
                    <a:pt x="662" y="1355"/>
                  </a:cubicBezTo>
                  <a:cubicBezTo>
                    <a:pt x="1072" y="1355"/>
                    <a:pt x="1355" y="1040"/>
                    <a:pt x="1355" y="693"/>
                  </a:cubicBezTo>
                  <a:cubicBezTo>
                    <a:pt x="1355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3" name="Google Shape;413;p27"/>
          <p:cNvGrpSpPr/>
          <p:nvPr/>
        </p:nvGrpSpPr>
        <p:grpSpPr>
          <a:xfrm>
            <a:off x="2953474" y="4743560"/>
            <a:ext cx="420775" cy="420811"/>
            <a:chOff x="-5251625" y="3272950"/>
            <a:chExt cx="292225" cy="292250"/>
          </a:xfrm>
        </p:grpSpPr>
        <p:sp>
          <p:nvSpPr>
            <p:cNvPr id="414" name="Google Shape;414;p27"/>
            <p:cNvSpPr/>
            <p:nvPr/>
          </p:nvSpPr>
          <p:spPr>
            <a:xfrm>
              <a:off x="-5156325" y="3462775"/>
              <a:ext cx="33900" cy="33100"/>
            </a:xfrm>
            <a:custGeom>
              <a:rect b="b" l="l" r="r" t="t"/>
              <a:pathLst>
                <a:path extrusionOk="0" h="1324" w="1356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cubicBezTo>
                    <a:pt x="1" y="1072"/>
                    <a:pt x="316" y="1324"/>
                    <a:pt x="662" y="1324"/>
                  </a:cubicBezTo>
                  <a:cubicBezTo>
                    <a:pt x="1072" y="1324"/>
                    <a:pt x="1355" y="1009"/>
                    <a:pt x="1355" y="662"/>
                  </a:cubicBezTo>
                  <a:cubicBezTo>
                    <a:pt x="1355" y="284"/>
                    <a:pt x="1040" y="0"/>
                    <a:pt x="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27"/>
            <p:cNvSpPr/>
            <p:nvPr/>
          </p:nvSpPr>
          <p:spPr>
            <a:xfrm>
              <a:off x="-5251625" y="3272950"/>
              <a:ext cx="292225" cy="292250"/>
            </a:xfrm>
            <a:custGeom>
              <a:rect b="b" l="l" r="r" t="t"/>
              <a:pathLst>
                <a:path extrusionOk="0" h="11690" w="11689">
                  <a:moveTo>
                    <a:pt x="3699" y="2764"/>
                  </a:moveTo>
                  <a:cubicBezTo>
                    <a:pt x="3958" y="2764"/>
                    <a:pt x="4180" y="3098"/>
                    <a:pt x="3939" y="3340"/>
                  </a:cubicBezTo>
                  <a:lnTo>
                    <a:pt x="3497" y="3781"/>
                  </a:lnTo>
                  <a:lnTo>
                    <a:pt x="3939" y="4191"/>
                  </a:lnTo>
                  <a:cubicBezTo>
                    <a:pt x="4180" y="4433"/>
                    <a:pt x="3958" y="4767"/>
                    <a:pt x="3699" y="4767"/>
                  </a:cubicBezTo>
                  <a:cubicBezTo>
                    <a:pt x="3621" y="4767"/>
                    <a:pt x="3539" y="4737"/>
                    <a:pt x="3466" y="4664"/>
                  </a:cubicBezTo>
                  <a:lnTo>
                    <a:pt x="3025" y="4222"/>
                  </a:lnTo>
                  <a:lnTo>
                    <a:pt x="2584" y="4664"/>
                  </a:lnTo>
                  <a:cubicBezTo>
                    <a:pt x="2515" y="4756"/>
                    <a:pt x="2432" y="4794"/>
                    <a:pt x="2352" y="4794"/>
                  </a:cubicBezTo>
                  <a:cubicBezTo>
                    <a:pt x="2103" y="4794"/>
                    <a:pt x="1873" y="4429"/>
                    <a:pt x="2111" y="4191"/>
                  </a:cubicBezTo>
                  <a:lnTo>
                    <a:pt x="2552" y="3781"/>
                  </a:lnTo>
                  <a:lnTo>
                    <a:pt x="2111" y="3340"/>
                  </a:lnTo>
                  <a:cubicBezTo>
                    <a:pt x="1869" y="3098"/>
                    <a:pt x="2092" y="2764"/>
                    <a:pt x="2351" y="2764"/>
                  </a:cubicBezTo>
                  <a:cubicBezTo>
                    <a:pt x="2429" y="2764"/>
                    <a:pt x="2511" y="2795"/>
                    <a:pt x="2584" y="2868"/>
                  </a:cubicBezTo>
                  <a:lnTo>
                    <a:pt x="3025" y="3309"/>
                  </a:lnTo>
                  <a:lnTo>
                    <a:pt x="3466" y="2868"/>
                  </a:lnTo>
                  <a:cubicBezTo>
                    <a:pt x="3539" y="2795"/>
                    <a:pt x="3621" y="2764"/>
                    <a:pt x="3699" y="2764"/>
                  </a:cubicBezTo>
                  <a:close/>
                  <a:moveTo>
                    <a:pt x="8583" y="6922"/>
                  </a:moveTo>
                  <a:cubicBezTo>
                    <a:pt x="8841" y="6922"/>
                    <a:pt x="9064" y="7257"/>
                    <a:pt x="8822" y="7499"/>
                  </a:cubicBezTo>
                  <a:lnTo>
                    <a:pt x="8381" y="7940"/>
                  </a:lnTo>
                  <a:lnTo>
                    <a:pt x="8822" y="8381"/>
                  </a:lnTo>
                  <a:cubicBezTo>
                    <a:pt x="9064" y="8623"/>
                    <a:pt x="8841" y="8958"/>
                    <a:pt x="8583" y="8958"/>
                  </a:cubicBezTo>
                  <a:cubicBezTo>
                    <a:pt x="8504" y="8958"/>
                    <a:pt x="8422" y="8927"/>
                    <a:pt x="8349" y="8854"/>
                  </a:cubicBezTo>
                  <a:lnTo>
                    <a:pt x="7908" y="8413"/>
                  </a:lnTo>
                  <a:lnTo>
                    <a:pt x="7467" y="8854"/>
                  </a:lnTo>
                  <a:cubicBezTo>
                    <a:pt x="7394" y="8927"/>
                    <a:pt x="7312" y="8958"/>
                    <a:pt x="7234" y="8958"/>
                  </a:cubicBezTo>
                  <a:cubicBezTo>
                    <a:pt x="6975" y="8958"/>
                    <a:pt x="6753" y="8623"/>
                    <a:pt x="6995" y="8381"/>
                  </a:cubicBezTo>
                  <a:lnTo>
                    <a:pt x="7436" y="7940"/>
                  </a:lnTo>
                  <a:lnTo>
                    <a:pt x="6995" y="7499"/>
                  </a:lnTo>
                  <a:cubicBezTo>
                    <a:pt x="6753" y="7257"/>
                    <a:pt x="6975" y="6922"/>
                    <a:pt x="7234" y="6922"/>
                  </a:cubicBezTo>
                  <a:cubicBezTo>
                    <a:pt x="7312" y="6922"/>
                    <a:pt x="7394" y="6953"/>
                    <a:pt x="7467" y="7026"/>
                  </a:cubicBezTo>
                  <a:lnTo>
                    <a:pt x="7908" y="7467"/>
                  </a:lnTo>
                  <a:lnTo>
                    <a:pt x="8349" y="7026"/>
                  </a:lnTo>
                  <a:cubicBezTo>
                    <a:pt x="8422" y="6953"/>
                    <a:pt x="8504" y="6922"/>
                    <a:pt x="8583" y="6922"/>
                  </a:cubicBezTo>
                  <a:close/>
                  <a:moveTo>
                    <a:pt x="7895" y="2732"/>
                  </a:moveTo>
                  <a:cubicBezTo>
                    <a:pt x="7974" y="2732"/>
                    <a:pt x="8055" y="2763"/>
                    <a:pt x="8129" y="2836"/>
                  </a:cubicBezTo>
                  <a:lnTo>
                    <a:pt x="8790" y="3498"/>
                  </a:lnTo>
                  <a:cubicBezTo>
                    <a:pt x="8916" y="3624"/>
                    <a:pt x="8916" y="3844"/>
                    <a:pt x="8790" y="3970"/>
                  </a:cubicBezTo>
                  <a:lnTo>
                    <a:pt x="8129" y="4632"/>
                  </a:lnTo>
                  <a:cubicBezTo>
                    <a:pt x="8055" y="4705"/>
                    <a:pt x="7974" y="4736"/>
                    <a:pt x="7895" y="4736"/>
                  </a:cubicBezTo>
                  <a:cubicBezTo>
                    <a:pt x="7637" y="4736"/>
                    <a:pt x="7414" y="4401"/>
                    <a:pt x="7656" y="4159"/>
                  </a:cubicBezTo>
                  <a:lnTo>
                    <a:pt x="7719" y="4096"/>
                  </a:lnTo>
                  <a:lnTo>
                    <a:pt x="7719" y="4096"/>
                  </a:lnTo>
                  <a:cubicBezTo>
                    <a:pt x="6175" y="4159"/>
                    <a:pt x="4978" y="5388"/>
                    <a:pt x="4852" y="6932"/>
                  </a:cubicBezTo>
                  <a:cubicBezTo>
                    <a:pt x="5451" y="7089"/>
                    <a:pt x="5829" y="7593"/>
                    <a:pt x="5829" y="8224"/>
                  </a:cubicBezTo>
                  <a:cubicBezTo>
                    <a:pt x="5829" y="9011"/>
                    <a:pt x="5230" y="9641"/>
                    <a:pt x="4474" y="9641"/>
                  </a:cubicBezTo>
                  <a:cubicBezTo>
                    <a:pt x="3750" y="9641"/>
                    <a:pt x="3119" y="9011"/>
                    <a:pt x="3119" y="8255"/>
                  </a:cubicBezTo>
                  <a:cubicBezTo>
                    <a:pt x="3119" y="7625"/>
                    <a:pt x="3529" y="7089"/>
                    <a:pt x="4128" y="6932"/>
                  </a:cubicBezTo>
                  <a:cubicBezTo>
                    <a:pt x="4285" y="5042"/>
                    <a:pt x="5829" y="3498"/>
                    <a:pt x="7751" y="3403"/>
                  </a:cubicBezTo>
                  <a:lnTo>
                    <a:pt x="7656" y="3309"/>
                  </a:lnTo>
                  <a:cubicBezTo>
                    <a:pt x="7414" y="3067"/>
                    <a:pt x="7637" y="2732"/>
                    <a:pt x="7895" y="2732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584"/>
                    <a:pt x="0" y="5829"/>
                  </a:cubicBezTo>
                  <a:cubicBezTo>
                    <a:pt x="0" y="9011"/>
                    <a:pt x="2615" y="11689"/>
                    <a:pt x="5829" y="11689"/>
                  </a:cubicBezTo>
                  <a:cubicBezTo>
                    <a:pt x="9011" y="11689"/>
                    <a:pt x="11689" y="9043"/>
                    <a:pt x="11689" y="5829"/>
                  </a:cubicBezTo>
                  <a:cubicBezTo>
                    <a:pt x="11657" y="5357"/>
                    <a:pt x="11563" y="4884"/>
                    <a:pt x="11500" y="4443"/>
                  </a:cubicBezTo>
                  <a:cubicBezTo>
                    <a:pt x="11248" y="4884"/>
                    <a:pt x="10838" y="5136"/>
                    <a:pt x="10303" y="5136"/>
                  </a:cubicBezTo>
                  <a:cubicBezTo>
                    <a:pt x="9578" y="5136"/>
                    <a:pt x="8948" y="4506"/>
                    <a:pt x="8948" y="3781"/>
                  </a:cubicBezTo>
                  <a:cubicBezTo>
                    <a:pt x="8948" y="3025"/>
                    <a:pt x="9578" y="2395"/>
                    <a:pt x="10303" y="2395"/>
                  </a:cubicBezTo>
                  <a:cubicBezTo>
                    <a:pt x="10397" y="2395"/>
                    <a:pt x="10523" y="2395"/>
                    <a:pt x="10586" y="2427"/>
                  </a:cubicBezTo>
                  <a:cubicBezTo>
                    <a:pt x="9483" y="883"/>
                    <a:pt x="7719" y="1"/>
                    <a:pt x="58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27"/>
            <p:cNvSpPr/>
            <p:nvPr/>
          </p:nvSpPr>
          <p:spPr>
            <a:xfrm>
              <a:off x="-5011400" y="3350150"/>
              <a:ext cx="33900" cy="33875"/>
            </a:xfrm>
            <a:custGeom>
              <a:rect b="b" l="l" r="r" t="t"/>
              <a:pathLst>
                <a:path extrusionOk="0" h="1355" w="1356">
                  <a:moveTo>
                    <a:pt x="662" y="0"/>
                  </a:moveTo>
                  <a:cubicBezTo>
                    <a:pt x="315" y="0"/>
                    <a:pt x="0" y="284"/>
                    <a:pt x="0" y="693"/>
                  </a:cubicBezTo>
                  <a:cubicBezTo>
                    <a:pt x="0" y="1071"/>
                    <a:pt x="315" y="1355"/>
                    <a:pt x="662" y="1355"/>
                  </a:cubicBezTo>
                  <a:cubicBezTo>
                    <a:pt x="1072" y="1355"/>
                    <a:pt x="1355" y="1040"/>
                    <a:pt x="1355" y="693"/>
                  </a:cubicBezTo>
                  <a:cubicBezTo>
                    <a:pt x="1355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17" name="Google Shape;417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2275" y="1508525"/>
            <a:ext cx="2604250" cy="2216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8" name="Google Shape;418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63075" y="143625"/>
            <a:ext cx="2698950" cy="2245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9" name="Google Shape;419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53475" y="3100250"/>
            <a:ext cx="1952655" cy="1647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0" name="Google Shape;420;p2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374250" y="246688"/>
            <a:ext cx="2604250" cy="2194819"/>
          </a:xfrm>
          <a:prstGeom prst="rect">
            <a:avLst/>
          </a:prstGeom>
          <a:noFill/>
          <a:ln>
            <a:noFill/>
          </a:ln>
        </p:spPr>
      </p:pic>
      <p:pic>
        <p:nvPicPr>
          <p:cNvPr id="421" name="Google Shape;421;p2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526700" y="3037175"/>
            <a:ext cx="3548000" cy="177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asketball Court Design Project Proposal by Slidesgo">
  <a:themeElements>
    <a:clrScheme name="Simple Light">
      <a:dk1>
        <a:srgbClr val="141414"/>
      </a:dk1>
      <a:lt1>
        <a:srgbClr val="EEEEEE"/>
      </a:lt1>
      <a:dk2>
        <a:srgbClr val="FFFFFF"/>
      </a:dk2>
      <a:lt2>
        <a:srgbClr val="FF3F0B"/>
      </a:lt2>
      <a:accent1>
        <a:srgbClr val="8DFA6E"/>
      </a:accent1>
      <a:accent2>
        <a:srgbClr val="F9D61C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